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8"/>
  </p:notesMasterIdLst>
  <p:handoutMasterIdLst>
    <p:handoutMasterId r:id="rId9"/>
  </p:handoutMasterIdLst>
  <p:sldIdLst>
    <p:sldId id="688" r:id="rId2"/>
    <p:sldId id="689" r:id="rId3"/>
    <p:sldId id="691" r:id="rId4"/>
    <p:sldId id="693" r:id="rId5"/>
    <p:sldId id="685" r:id="rId6"/>
    <p:sldId id="68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EC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9"/>
    <p:restoredTop sz="89807" autoAdjust="0"/>
  </p:normalViewPr>
  <p:slideViewPr>
    <p:cSldViewPr snapToGrid="0" snapToObjects="1">
      <p:cViewPr varScale="1">
        <p:scale>
          <a:sx n="73" d="100"/>
          <a:sy n="73" d="100"/>
        </p:scale>
        <p:origin x="12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807ED-B2B0-9C4C-B31C-FBA455504244}" type="datetimeFigureOut">
              <a:rPr lang="en-US" altLang="zh-TW" smtClean="0"/>
              <a:t>4/23/2022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2688-9365-554A-98C8-56C3AB786F0A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9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C968-6354-4A49-9471-2B7D23EB8F07}" type="datetimeFigureOut">
              <a:rPr lang="en-US" altLang="zh-TW" smtClean="0"/>
              <a:t>4/23/2022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9EB0-E4A0-2B4F-BC65-DD05CBDBA90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3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9EB0-E4A0-2B4F-BC65-DD05CBDBA90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96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9EB0-E4A0-2B4F-BC65-DD05CBDBA90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83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 b="1" i="0"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  <a:latin typeface="Heiti TC Light" charset="-120"/>
                <a:ea typeface="Heiti TC Light" charset="-120"/>
                <a:cs typeface="Heiti TC Light" charset="-12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4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1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2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3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>
            <a:lvl1pPr>
              <a:defRPr sz="4400" b="1" i="0"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>
            <a:lvl1pPr>
              <a:defRPr>
                <a:latin typeface="Microsoft YaHei" charset="-122"/>
                <a:ea typeface="Microsoft YaHei" charset="-122"/>
                <a:cs typeface="Microsoft YaHei" charset="-122"/>
              </a:defRPr>
            </a:lvl1pPr>
            <a:lvl2pPr>
              <a:defRPr>
                <a:latin typeface="Microsoft YaHei" charset="-122"/>
                <a:ea typeface="Microsoft YaHei" charset="-122"/>
                <a:cs typeface="Microsoft YaHei" charset="-122"/>
              </a:defRPr>
            </a:lvl2pPr>
            <a:lvl3pPr>
              <a:defRPr>
                <a:latin typeface="Microsoft YaHei" charset="-122"/>
                <a:ea typeface="Microsoft YaHei" charset="-122"/>
                <a:cs typeface="Microsoft YaHei" charset="-122"/>
              </a:defRPr>
            </a:lvl3pPr>
            <a:lvl4pPr>
              <a:defRPr>
                <a:latin typeface="Microsoft YaHei" charset="-122"/>
                <a:ea typeface="Microsoft YaHei" charset="-122"/>
                <a:cs typeface="Microsoft YaHei" charset="-122"/>
              </a:defRPr>
            </a:lvl4pPr>
            <a:lvl5pPr>
              <a:defRPr>
                <a:latin typeface="Microsoft YaHei" charset="-122"/>
                <a:ea typeface="Microsoft YaHei" charset="-122"/>
                <a:cs typeface="Microsoft YaHei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3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26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請關上麥克風</a:t>
            </a:r>
            <a:endParaRPr 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2" y="2632284"/>
            <a:ext cx="3547533" cy="377962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為了聽得更清楚，同時尊重發言中的老師和同學，請先關上麥克風，需要時再打開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5B3F3756-2352-46B6-98CB-E3D8AAC8D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470" y="2068793"/>
            <a:ext cx="4290665" cy="4290665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8F3723-2DF1-4910-96AC-57326EAD2010}"/>
              </a:ext>
            </a:extLst>
          </p:cNvPr>
          <p:cNvSpPr txBox="1">
            <a:spLocks/>
          </p:cNvSpPr>
          <p:nvPr/>
        </p:nvSpPr>
        <p:spPr>
          <a:xfrm>
            <a:off x="5092611" y="-141494"/>
            <a:ext cx="6358004" cy="304213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7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請打開鏡頭</a:t>
            </a:r>
            <a:endParaRPr lang="en-US" sz="5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讓老師看得到你，也可以讓你自己更專心上課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8F3723-2DF1-4910-96AC-57326EAD2010}"/>
              </a:ext>
            </a:extLst>
          </p:cNvPr>
          <p:cNvSpPr txBox="1">
            <a:spLocks/>
          </p:cNvSpPr>
          <p:nvPr/>
        </p:nvSpPr>
        <p:spPr>
          <a:xfrm>
            <a:off x="5281454" y="285889"/>
            <a:ext cx="6358004" cy="304213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可以開虛擬背景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注意儀態與衣著禮儀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966C41-4DB7-4F05-B10A-6FEE7409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83" y="1743654"/>
            <a:ext cx="5757612" cy="5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請互助合作</a:t>
            </a:r>
            <a:endParaRPr lang="en-US" sz="5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請踴躍參加討論</a:t>
            </a:r>
            <a:r>
              <a:rPr lang="zh-TW" altLang="en-US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endParaRPr lang="en-US" altLang="zh-TW" sz="48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請勿亂留言或貼圖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6DF759F-F28E-4F89-96FA-B4DB3375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705" y="2981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請關掉無關的網路服務</a:t>
            </a:r>
            <a:endParaRPr lang="en-US" sz="5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專心上課</a:t>
            </a:r>
            <a:endParaRPr lang="en-US" altLang="zh-TW" sz="6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上課專心</a:t>
            </a:r>
            <a:endParaRPr lang="en-US" sz="6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9FBC34-E7D0-42BB-8C5C-BC6C04E6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1" y="657501"/>
            <a:ext cx="5831231" cy="58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請專心上課</a:t>
            </a:r>
            <a:endParaRPr lang="en-US" sz="5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有問必答</a:t>
            </a:r>
            <a:endParaRPr lang="en-US" sz="6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21970A-3202-E04A-93B2-A267767C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767" y="232267"/>
            <a:ext cx="6587331" cy="6587331"/>
          </a:xfrm>
        </p:spPr>
      </p:pic>
    </p:spTree>
    <p:extLst>
      <p:ext uri="{BB962C8B-B14F-4D97-AF65-F5344CB8AC3E}">
        <p14:creationId xmlns:p14="http://schemas.microsoft.com/office/powerpoint/2010/main" val="409487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2F0-07D8-A446-82AA-5B2C76FE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請提醒我下課</a:t>
            </a:r>
            <a:endParaRPr lang="en-US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3CEB1-7EE9-F549-B0B5-F057C94E4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為了照顧你的眼睛</a:t>
            </a:r>
            <a:r>
              <a:rPr lang="zh-TW" altLang="en-US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TW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20~30</a:t>
            </a:r>
            <a:r>
              <a:rPr lang="zh-TW" altLang="en-US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分鐘</a:t>
            </a:r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一定會</a:t>
            </a:r>
            <a:r>
              <a:rPr lang="zh-TW" altLang="en-US" sz="4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休息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CC7E9E-775B-6B47-A13B-25BC6F743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1565" y="695740"/>
            <a:ext cx="6052930" cy="6052930"/>
          </a:xfrm>
        </p:spPr>
      </p:pic>
    </p:spTree>
    <p:extLst>
      <p:ext uri="{BB962C8B-B14F-4D97-AF65-F5344CB8AC3E}">
        <p14:creationId xmlns:p14="http://schemas.microsoft.com/office/powerpoint/2010/main" val="1369270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Quotable">
  <a:themeElements>
    <a:clrScheme name="Custom 5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EAEAEA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3468</TotalTime>
  <Words>99</Words>
  <Application>Microsoft Office PowerPoint</Application>
  <PresentationFormat>寬螢幕</PresentationFormat>
  <Paragraphs>18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Heiti TC Light</vt:lpstr>
      <vt:lpstr>Microsoft YaHei</vt:lpstr>
      <vt:lpstr>新細明體</vt:lpstr>
      <vt:lpstr>Calibri</vt:lpstr>
      <vt:lpstr>Century Gothic</vt:lpstr>
      <vt:lpstr>Wingdings 2</vt:lpstr>
      <vt:lpstr>3_Quotable</vt:lpstr>
      <vt:lpstr>請關上麥克風</vt:lpstr>
      <vt:lpstr>請打開鏡頭</vt:lpstr>
      <vt:lpstr>請互助合作</vt:lpstr>
      <vt:lpstr>請關掉無關的網路服務</vt:lpstr>
      <vt:lpstr>請專心上課</vt:lpstr>
      <vt:lpstr>請提醒我下課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華語遠距教學學位學程 規畫報告</dc:title>
  <dc:creator>LienYujen</dc:creator>
  <cp:lastModifiedBy>Windows 使用者</cp:lastModifiedBy>
  <cp:revision>269</cp:revision>
  <dcterms:created xsi:type="dcterms:W3CDTF">2016-10-23T06:45:08Z</dcterms:created>
  <dcterms:modified xsi:type="dcterms:W3CDTF">2022-04-22T16:22:57Z</dcterms:modified>
</cp:coreProperties>
</file>