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4" r:id="rId6"/>
    <p:sldId id="265" r:id="rId7"/>
    <p:sldId id="266" r:id="rId8"/>
    <p:sldId id="267" r:id="rId9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58" d="100"/>
          <a:sy n="58" d="100"/>
        </p:scale>
        <p:origin x="260" y="2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DDBAB94-D0F6-4B68-8BEA-86E27485A3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09CC92C9-9592-4E02-88FF-FB86D5DD5B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A91F06F-84BE-43D1-9663-2C7DB24BE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DEC5D-FA76-4E47-B7BD-224876A44571}" type="datetimeFigureOut">
              <a:rPr lang="zh-TW" altLang="en-US" smtClean="0"/>
              <a:t>2021/7/11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ABB9335-3196-4D30-AAD2-215B09B63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B4EDB59-7DA0-4465-B918-5A6B65715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1470B-DCA6-4BDA-84A0-A4601EAEDAB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933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C54D34E-4F4C-4BCA-BC0E-7FB3DA5FF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7A22BA7D-62AE-4633-849D-277338BA3E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2E292B0-F666-4F27-A217-85E88C7B7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DEC5D-FA76-4E47-B7BD-224876A44571}" type="datetimeFigureOut">
              <a:rPr lang="zh-TW" altLang="en-US" smtClean="0"/>
              <a:t>2021/7/11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EE7419A-63D2-4220-8E70-FC3FC090B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D676F71-D41E-4675-ADE2-5FE4EBDC4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1470B-DCA6-4BDA-84A0-A4601EAEDAB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11277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29A1E973-91FA-451F-9284-0840E3BA50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F37AF7FE-C51F-4766-B69E-A6D24736B3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722687F-4639-42EB-B0D4-DB5235FF5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DEC5D-FA76-4E47-B7BD-224876A44571}" type="datetimeFigureOut">
              <a:rPr lang="zh-TW" altLang="en-US" smtClean="0"/>
              <a:t>2021/7/11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95BF66B-0F7E-417E-B008-2327132E0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82814FC-D8CF-48E1-A680-4620F2EE9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1470B-DCA6-4BDA-84A0-A4601EAEDAB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7455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CFE54C9-8F34-478F-A7B6-ABA701D07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359882B-8F17-4351-B0A2-C0A2F0C5C9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28686E9-B95A-4629-B43C-2CFC66062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DEC5D-FA76-4E47-B7BD-224876A44571}" type="datetimeFigureOut">
              <a:rPr lang="zh-TW" altLang="en-US" smtClean="0"/>
              <a:t>2021/7/11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3643811-1678-4483-85CC-5B369E69F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F077250-0935-4395-8A01-0F9B32DE7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1470B-DCA6-4BDA-84A0-A4601EAEDAB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05772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3CA033E-1434-48E2-87B4-CC6684814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ECDB7E62-228B-4FB6-8718-E59D1F5FBC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3750704-07BF-481E-9707-0461B1AD9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DEC5D-FA76-4E47-B7BD-224876A44571}" type="datetimeFigureOut">
              <a:rPr lang="zh-TW" altLang="en-US" smtClean="0"/>
              <a:t>2021/7/11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6E3101E-7005-4C3D-AD3C-D2E0B8A39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3B5EB56-EC20-4C5B-90EB-8A8BC8648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1470B-DCA6-4BDA-84A0-A4601EAEDAB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87925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D3FE322-CD84-48B6-85B2-95D86DDD1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4E8464F-607C-490A-A956-8F296DFDD9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E8443FD8-003B-4721-8B9B-32F47552FD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9B24D241-A12F-4183-A34A-C7ACC3D0F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DEC5D-FA76-4E47-B7BD-224876A44571}" type="datetimeFigureOut">
              <a:rPr lang="zh-TW" altLang="en-US" smtClean="0"/>
              <a:t>2021/7/11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7DAAB8EB-BAB7-4FB7-8DC1-F47368E36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C9DA943A-7514-47C3-B2CA-0A1DB6488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1470B-DCA6-4BDA-84A0-A4601EAEDAB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49070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74B62CF-ACFC-4F9F-B87D-8BFB2824C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F1386BA0-AAD5-4E9B-85B1-19C5B6C41D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2A7558D6-6838-45C0-BE93-5FDE0A9DF6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E05EFEFD-0223-40FE-A8EC-05A17DFA5E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1CC6E15E-4DAC-41C0-BC85-98B5060227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DD580927-BA13-4994-9C75-60D58300C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DEC5D-FA76-4E47-B7BD-224876A44571}" type="datetimeFigureOut">
              <a:rPr lang="zh-TW" altLang="en-US" smtClean="0"/>
              <a:t>2021/7/11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FC551437-5CF9-4D11-9A15-13FBCD23F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A7EA0CD7-4A58-4A8C-821F-83F0A57DB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1470B-DCA6-4BDA-84A0-A4601EAEDAB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52974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2C0A3A3-D32A-44E2-B896-39480055A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8B47AE00-AB5E-4C43-94B4-CA24D2FC3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DEC5D-FA76-4E47-B7BD-224876A44571}" type="datetimeFigureOut">
              <a:rPr lang="zh-TW" altLang="en-US" smtClean="0"/>
              <a:t>2021/7/11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C6C2E55C-2033-4CD8-BE0D-B027B015E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8404D4A6-A70E-4D1D-8091-202B082B3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1470B-DCA6-4BDA-84A0-A4601EAEDAB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91748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F9DF8539-BAC8-4C2E-B6D2-FB6A7797C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DEC5D-FA76-4E47-B7BD-224876A44571}" type="datetimeFigureOut">
              <a:rPr lang="zh-TW" altLang="en-US" smtClean="0"/>
              <a:t>2021/7/11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B386B601-D56F-4E6D-9449-4672358A4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CADB2D2-0F70-4146-89EF-453CB0A78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1470B-DCA6-4BDA-84A0-A4601EAEDAB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36721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700B416-797C-4FD4-92CF-01222523E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4DA517B-9515-40D3-A467-705E9A70E9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86829FC2-D4A6-4DE0-ADE2-A183EBB961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C3A4C4E9-8EAB-4CF4-AD11-EE5065FEA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DEC5D-FA76-4E47-B7BD-224876A44571}" type="datetimeFigureOut">
              <a:rPr lang="zh-TW" altLang="en-US" smtClean="0"/>
              <a:t>2021/7/11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52E05D9A-D57A-4668-88B6-7A064B59A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99724473-4A64-450B-9722-74D488622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1470B-DCA6-4BDA-84A0-A4601EAEDAB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17894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8DC2A4A-C209-497B-9EBE-D415D2FB7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4EDFDC03-6105-4AD9-855E-EAF64EE1E5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C46AEAE0-D1C2-4409-8835-B85A9D7215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7EAA62BE-BF88-48CF-8657-F042F903F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DEC5D-FA76-4E47-B7BD-224876A44571}" type="datetimeFigureOut">
              <a:rPr lang="zh-TW" altLang="en-US" smtClean="0"/>
              <a:t>2021/7/11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23536B1C-E2CE-472C-BD90-7D969A78A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8863AAAA-2443-47AA-86EE-57E1CD457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1470B-DCA6-4BDA-84A0-A4601EAEDAB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95954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32583642-3385-4646-8B43-FA52BB866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C96C4ADA-3B9C-4028-8CDA-42B7729EA8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A1000C7-22E0-472D-A066-9D651F97AA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0DEC5D-FA76-4E47-B7BD-224876A44571}" type="datetimeFigureOut">
              <a:rPr lang="zh-TW" altLang="en-US" smtClean="0"/>
              <a:t>2021/7/11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89135BF-5368-49B9-9830-C9C725D6AA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252D06B-80B2-475C-906E-FCCFD8015E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41470B-DCA6-4BDA-84A0-A4601EAEDAB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40362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B0C550F-8D2F-4112-9D0D-56989C38F2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B5F64150-9FBA-410D-9394-866F837568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560" y="5018798"/>
            <a:ext cx="11551920" cy="1300722"/>
          </a:xfrm>
        </p:spPr>
        <p:txBody>
          <a:bodyPr>
            <a:normAutofit/>
          </a:bodyPr>
          <a:lstStyle/>
          <a:p>
            <a:r>
              <a:rPr lang="zh-TW" altLang="en-US" sz="4400" b="1" dirty="0"/>
              <a:t>進入</a:t>
            </a:r>
            <a:r>
              <a:rPr lang="en-US" altLang="zh-TW" sz="4400" b="1" dirty="0"/>
              <a:t>”</a:t>
            </a:r>
            <a:r>
              <a:rPr lang="zh-TW" altLang="en-US" sz="4400" b="1" dirty="0"/>
              <a:t>學習吧網站</a:t>
            </a:r>
            <a:r>
              <a:rPr lang="en-US" altLang="zh-TW" sz="4400" b="1" dirty="0"/>
              <a:t>”----</a:t>
            </a:r>
            <a:r>
              <a:rPr lang="zh-TW" altLang="en-US" sz="4400" b="1" dirty="0"/>
              <a:t>點選右上角</a:t>
            </a:r>
            <a:r>
              <a:rPr lang="en-US" altLang="zh-TW" sz="4400" b="1" dirty="0"/>
              <a:t>”</a:t>
            </a:r>
            <a:r>
              <a:rPr lang="zh-TW" altLang="en-US" sz="4400" b="1" dirty="0">
                <a:highlight>
                  <a:srgbClr val="FFFF00"/>
                </a:highlight>
              </a:rPr>
              <a:t>登入</a:t>
            </a:r>
            <a:r>
              <a:rPr lang="en-US" altLang="zh-TW" sz="4400" b="1" dirty="0"/>
              <a:t>”</a:t>
            </a:r>
            <a:endParaRPr lang="zh-TW" altLang="en-US" sz="4400" b="1" dirty="0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F0D56349-3CCC-47FC-B19B-4800D15DBC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6472"/>
            <a:ext cx="12192000" cy="4871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346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48E327F-240C-48AA-A5F1-BB853D60D2A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C9829634-5B1F-41D6-B49F-3CA549011E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7142" y="5310130"/>
            <a:ext cx="10917716" cy="1013208"/>
          </a:xfrm>
        </p:spPr>
        <p:txBody>
          <a:bodyPr>
            <a:normAutofit fontScale="25000" lnSpcReduction="20000"/>
          </a:bodyPr>
          <a:lstStyle/>
          <a:p>
            <a:endParaRPr lang="en-US" altLang="zh-TW" sz="4400" b="1" dirty="0"/>
          </a:p>
          <a:p>
            <a:r>
              <a:rPr lang="zh-TW" altLang="en-US" sz="19200" b="1" dirty="0"/>
              <a:t>點選</a:t>
            </a:r>
            <a:r>
              <a:rPr lang="en-US" altLang="zh-TW" sz="19200" b="1" dirty="0"/>
              <a:t>----”</a:t>
            </a:r>
            <a:r>
              <a:rPr lang="zh-TW" altLang="en-US" sz="19200" b="1" dirty="0">
                <a:highlight>
                  <a:srgbClr val="FFFF00"/>
                </a:highlight>
              </a:rPr>
              <a:t>切換附屬帳號</a:t>
            </a:r>
            <a:r>
              <a:rPr lang="en-US" altLang="zh-TW" sz="19200" b="1" dirty="0">
                <a:highlight>
                  <a:srgbClr val="FFFF00"/>
                </a:highlight>
              </a:rPr>
              <a:t>”</a:t>
            </a:r>
          </a:p>
          <a:p>
            <a:r>
              <a:rPr lang="en-US" altLang="zh-TW" sz="4400" b="1" dirty="0"/>
              <a:t>”</a:t>
            </a:r>
            <a:endParaRPr lang="zh-TW" altLang="en-US" sz="4400" b="1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A2E39D86-4EB3-4519-B6EF-F5C39C667E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61" y="314325"/>
            <a:ext cx="10917716" cy="4995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416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B0C550F-8D2F-4112-9D0D-56989C38F2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B5F64150-9FBA-410D-9394-866F837568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560" y="5018798"/>
            <a:ext cx="11551920" cy="1300722"/>
          </a:xfrm>
        </p:spPr>
        <p:txBody>
          <a:bodyPr>
            <a:normAutofit fontScale="92500" lnSpcReduction="10000"/>
          </a:bodyPr>
          <a:lstStyle/>
          <a:p>
            <a:endParaRPr lang="en-US" altLang="zh-TW" sz="4400" b="1" dirty="0"/>
          </a:p>
          <a:p>
            <a:r>
              <a:rPr lang="zh-TW" altLang="en-US" sz="4400" b="1" dirty="0"/>
              <a:t>左上的頁面會出現這個畫面</a:t>
            </a:r>
            <a:endParaRPr lang="en-US" altLang="zh-TW" sz="4400" b="1" dirty="0"/>
          </a:p>
          <a:p>
            <a:endParaRPr lang="zh-TW" altLang="en-US" sz="4400" b="1" dirty="0"/>
          </a:p>
        </p:txBody>
      </p:sp>
      <p:pic>
        <p:nvPicPr>
          <p:cNvPr id="5" name="圖片 4" descr="一張含有 文字 的圖片&#10;&#10;自動產生的描述">
            <a:extLst>
              <a:ext uri="{FF2B5EF4-FFF2-40B4-BE49-F238E27FC236}">
                <a16:creationId xmlns:a16="http://schemas.microsoft.com/office/drawing/2014/main" id="{E42C967B-368B-4269-B0AF-8A2B5C1959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70" y="538479"/>
            <a:ext cx="10223653" cy="4837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9788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B5F64150-9FBA-410D-9394-866F837568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560" y="5018798"/>
            <a:ext cx="11551920" cy="1300722"/>
          </a:xfrm>
        </p:spPr>
        <p:txBody>
          <a:bodyPr>
            <a:normAutofit fontScale="92500" lnSpcReduction="10000"/>
          </a:bodyPr>
          <a:lstStyle/>
          <a:p>
            <a:r>
              <a:rPr lang="zh-TW" altLang="en-US" sz="4400" b="1" dirty="0"/>
              <a:t>帳號是       </a:t>
            </a:r>
            <a:r>
              <a:rPr lang="en-US" altLang="zh-TW" sz="4400" b="1" dirty="0"/>
              <a:t>”</a:t>
            </a:r>
            <a:r>
              <a:rPr lang="zh-TW" altLang="en-US" sz="4400" b="1" dirty="0">
                <a:highlight>
                  <a:srgbClr val="FFFF00"/>
                </a:highlight>
              </a:rPr>
              <a:t>學號</a:t>
            </a:r>
            <a:r>
              <a:rPr lang="en-US" altLang="zh-TW" sz="4400" b="1" dirty="0">
                <a:highlight>
                  <a:srgbClr val="FFFF00"/>
                </a:highlight>
              </a:rPr>
              <a:t>+A</a:t>
            </a:r>
            <a:r>
              <a:rPr lang="en-US" altLang="zh-TW" sz="4400" b="1" dirty="0"/>
              <a:t>”,</a:t>
            </a:r>
            <a:r>
              <a:rPr lang="zh-TW" altLang="en-US" sz="4400" b="1" dirty="0"/>
              <a:t>例如</a:t>
            </a:r>
            <a:r>
              <a:rPr lang="en-US" altLang="zh-TW" sz="4800" b="1" kern="0" dirty="0" err="1">
                <a:solidFill>
                  <a:srgbClr val="555555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109999A</a:t>
            </a:r>
            <a:endParaRPr lang="en-US" altLang="zh-TW" sz="4800" b="1" kern="0" dirty="0">
              <a:solidFill>
                <a:srgbClr val="555555"/>
              </a:solidFill>
              <a:latin typeface="Verdana" panose="020B0604030504040204" pitchFamily="34" charset="0"/>
              <a:ea typeface="新細明體" panose="02020500000000000000" pitchFamily="18" charset="-120"/>
            </a:endParaRPr>
          </a:p>
          <a:p>
            <a:pPr algn="l"/>
            <a:r>
              <a:rPr lang="zh-TW" altLang="en-US" sz="4800" b="1" kern="0" dirty="0">
                <a:solidFill>
                  <a:srgbClr val="555555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        密碼是    </a:t>
            </a:r>
            <a:r>
              <a:rPr lang="en-US" altLang="zh-TW" sz="4800" b="1" kern="0" dirty="0">
                <a:solidFill>
                  <a:srgbClr val="555555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”</a:t>
            </a:r>
            <a:r>
              <a:rPr lang="en-US" altLang="zh-TW" sz="4800" b="1" kern="0" dirty="0">
                <a:solidFill>
                  <a:srgbClr val="555555"/>
                </a:solidFill>
                <a:highlight>
                  <a:srgbClr val="FFFF00"/>
                </a:highlight>
                <a:latin typeface="Verdana" panose="020B0604030504040204" pitchFamily="34" charset="0"/>
                <a:ea typeface="新細明體" panose="02020500000000000000" pitchFamily="18" charset="-120"/>
              </a:rPr>
              <a:t>0000</a:t>
            </a:r>
            <a:r>
              <a:rPr lang="en-US" altLang="zh-TW" sz="4800" b="1" kern="0" dirty="0">
                <a:solidFill>
                  <a:srgbClr val="555555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”</a:t>
            </a:r>
            <a:endParaRPr lang="zh-TW" altLang="en-US" sz="4800" b="1" dirty="0"/>
          </a:p>
        </p:txBody>
      </p:sp>
      <p:pic>
        <p:nvPicPr>
          <p:cNvPr id="5" name="圖片 4" descr="一張含有 文字 的圖片&#10;&#10;自動產生的描述">
            <a:extLst>
              <a:ext uri="{FF2B5EF4-FFF2-40B4-BE49-F238E27FC236}">
                <a16:creationId xmlns:a16="http://schemas.microsoft.com/office/drawing/2014/main" id="{816EBB1C-05BF-45F6-B3D1-ECFECC4A6D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1851" y="158980"/>
            <a:ext cx="8494004" cy="4859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97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9DFA1E9-55E9-48DF-AEB6-9518E96FC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255" y="5069328"/>
            <a:ext cx="11621878" cy="1325563"/>
          </a:xfrm>
        </p:spPr>
        <p:txBody>
          <a:bodyPr/>
          <a:lstStyle/>
          <a:p>
            <a:pPr algn="ctr"/>
            <a:r>
              <a:rPr lang="zh-TW" altLang="en-US" b="1" dirty="0"/>
              <a:t>      登入成功後會出現</a:t>
            </a:r>
            <a:r>
              <a:rPr lang="en-US" altLang="zh-TW" b="1" dirty="0"/>
              <a:t>”</a:t>
            </a:r>
            <a:r>
              <a:rPr lang="zh-TW" altLang="en-US" b="1" dirty="0">
                <a:highlight>
                  <a:srgbClr val="FFFF00"/>
                </a:highlight>
              </a:rPr>
              <a:t>探索型暑假作業</a:t>
            </a:r>
            <a:r>
              <a:rPr lang="en-US" altLang="zh-TW" b="1" dirty="0"/>
              <a:t>”</a:t>
            </a:r>
            <a:br>
              <a:rPr lang="en-US" altLang="zh-TW" b="1" dirty="0"/>
            </a:br>
            <a:r>
              <a:rPr lang="zh-TW" altLang="en-US" b="1" dirty="0"/>
              <a:t>      點圖片進入</a:t>
            </a: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512FE84B-61C3-4CC9-8CDF-26B966D14C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27" y="9610"/>
            <a:ext cx="11924509" cy="4903913"/>
          </a:xfrm>
        </p:spPr>
      </p:pic>
    </p:spTree>
    <p:extLst>
      <p:ext uri="{BB962C8B-B14F-4D97-AF65-F5344CB8AC3E}">
        <p14:creationId xmlns:p14="http://schemas.microsoft.com/office/powerpoint/2010/main" val="33919805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B0C550F-8D2F-4112-9D0D-56989C38F2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B5F64150-9FBA-410D-9394-866F837568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8492" y="5708580"/>
            <a:ext cx="11551920" cy="1300722"/>
          </a:xfrm>
        </p:spPr>
        <p:txBody>
          <a:bodyPr>
            <a:normAutofit/>
          </a:bodyPr>
          <a:lstStyle/>
          <a:p>
            <a:r>
              <a:rPr lang="zh-TW" altLang="en-US" sz="4400" b="1" dirty="0"/>
              <a:t>點選任一個課程的</a:t>
            </a:r>
            <a:r>
              <a:rPr lang="en-US" altLang="zh-TW" sz="4400" b="1" dirty="0"/>
              <a:t>”</a:t>
            </a:r>
            <a:r>
              <a:rPr lang="zh-TW" altLang="en-US" sz="4400" b="1" dirty="0">
                <a:highlight>
                  <a:srgbClr val="FFFF00"/>
                </a:highlight>
              </a:rPr>
              <a:t>章節</a:t>
            </a:r>
            <a:r>
              <a:rPr lang="en-US" altLang="zh-TW" sz="4400" b="1" dirty="0"/>
              <a:t>”</a:t>
            </a:r>
            <a:endParaRPr lang="zh-TW" altLang="en-US" sz="4400" b="1" dirty="0"/>
          </a:p>
        </p:txBody>
      </p:sp>
      <p:pic>
        <p:nvPicPr>
          <p:cNvPr id="5" name="圖片 4" descr="一張含有 文字 的圖片&#10;&#10;自動產生的描述">
            <a:extLst>
              <a:ext uri="{FF2B5EF4-FFF2-40B4-BE49-F238E27FC236}">
                <a16:creationId xmlns:a16="http://schemas.microsoft.com/office/drawing/2014/main" id="{28D78F41-36E3-40EE-85C2-8F3CCDAF61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28" y="-1"/>
            <a:ext cx="12192000" cy="5735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8958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B0C550F-8D2F-4112-9D0D-56989C38F2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B5F64150-9FBA-410D-9394-866F837568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559" y="5735637"/>
            <a:ext cx="11551920" cy="1300722"/>
          </a:xfrm>
        </p:spPr>
        <p:txBody>
          <a:bodyPr>
            <a:normAutofit/>
          </a:bodyPr>
          <a:lstStyle/>
          <a:p>
            <a:r>
              <a:rPr lang="zh-TW" altLang="en-US" sz="4400" b="1" dirty="0"/>
              <a:t>就會看見展開的每日任務</a:t>
            </a:r>
          </a:p>
        </p:txBody>
      </p:sp>
      <p:pic>
        <p:nvPicPr>
          <p:cNvPr id="5" name="圖片 4" descr="一張含有 文字 的圖片&#10;&#10;自動產生的描述">
            <a:extLst>
              <a:ext uri="{FF2B5EF4-FFF2-40B4-BE49-F238E27FC236}">
                <a16:creationId xmlns:a16="http://schemas.microsoft.com/office/drawing/2014/main" id="{ECAABFA2-F30B-4256-BC59-38B953F91B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59" y="137983"/>
            <a:ext cx="11790741" cy="5491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5946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B0C550F-8D2F-4112-9D0D-56989C38F2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B5F64150-9FBA-410D-9394-866F837568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118" y="5239135"/>
            <a:ext cx="11551920" cy="1300722"/>
          </a:xfrm>
        </p:spPr>
        <p:txBody>
          <a:bodyPr>
            <a:normAutofit fontScale="92500" lnSpcReduction="10000"/>
          </a:bodyPr>
          <a:lstStyle/>
          <a:p>
            <a:r>
              <a:rPr lang="zh-TW" altLang="en-US" sz="4400" b="1" dirty="0"/>
              <a:t>有空時進入</a:t>
            </a:r>
            <a:r>
              <a:rPr lang="en-US" altLang="zh-TW" sz="4400" b="1" dirty="0"/>
              <a:t>”</a:t>
            </a:r>
            <a:r>
              <a:rPr lang="zh-TW" altLang="en-US" sz="4400" b="1" dirty="0"/>
              <a:t>學習吧</a:t>
            </a:r>
            <a:r>
              <a:rPr lang="en-US" altLang="zh-TW" sz="4400" b="1" dirty="0"/>
              <a:t>”</a:t>
            </a:r>
            <a:r>
              <a:rPr lang="zh-TW" altLang="en-US" sz="4400" b="1" dirty="0"/>
              <a:t>網站可以點選上方</a:t>
            </a:r>
            <a:r>
              <a:rPr lang="en-US" altLang="zh-TW" sz="4400" b="1" dirty="0"/>
              <a:t>”</a:t>
            </a:r>
            <a:r>
              <a:rPr lang="zh-TW" altLang="en-US" sz="4400" b="1" dirty="0">
                <a:highlight>
                  <a:srgbClr val="FFFF00"/>
                </a:highlight>
              </a:rPr>
              <a:t>課程總覽</a:t>
            </a:r>
            <a:r>
              <a:rPr lang="en-US" altLang="zh-TW" sz="4400" b="1" dirty="0"/>
              <a:t>”</a:t>
            </a:r>
          </a:p>
          <a:p>
            <a:r>
              <a:rPr lang="zh-TW" altLang="en-US" sz="4400" b="1" dirty="0"/>
              <a:t>也可以選擇參加任何你有興趣的課程喔</a:t>
            </a:r>
            <a:r>
              <a:rPr lang="en-US" altLang="zh-TW" sz="4400" b="1" dirty="0"/>
              <a:t>!</a:t>
            </a:r>
            <a:endParaRPr lang="zh-TW" altLang="en-US" sz="4400" b="1" dirty="0"/>
          </a:p>
        </p:txBody>
      </p:sp>
      <p:pic>
        <p:nvPicPr>
          <p:cNvPr id="5" name="圖片 4" descr="一張含有 文字 的圖片&#10;&#10;自動產生的描述">
            <a:extLst>
              <a:ext uri="{FF2B5EF4-FFF2-40B4-BE49-F238E27FC236}">
                <a16:creationId xmlns:a16="http://schemas.microsoft.com/office/drawing/2014/main" id="{B437432E-984A-43DE-A63F-597BEE9D96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8" y="115471"/>
            <a:ext cx="11810082" cy="4912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6186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103</Words>
  <Application>Microsoft Office PowerPoint</Application>
  <PresentationFormat>寬螢幕</PresentationFormat>
  <Paragraphs>13</Paragraphs>
  <Slides>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Verdana</vt:lpstr>
      <vt:lpstr>Office 佈景主題</vt:lpstr>
      <vt:lpstr>PowerPoint 簡報</vt:lpstr>
      <vt:lpstr>PowerPoint 簡報</vt:lpstr>
      <vt:lpstr>PowerPoint 簡報</vt:lpstr>
      <vt:lpstr>PowerPoint 簡報</vt:lpstr>
      <vt:lpstr>      登入成功後會出現”探索型暑假作業”       點圖片進入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sandy043</dc:creator>
  <cp:lastModifiedBy>sandy043</cp:lastModifiedBy>
  <cp:revision>4</cp:revision>
  <dcterms:created xsi:type="dcterms:W3CDTF">2021-07-11T06:28:31Z</dcterms:created>
  <dcterms:modified xsi:type="dcterms:W3CDTF">2021-07-11T07:00:16Z</dcterms:modified>
</cp:coreProperties>
</file>