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088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87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17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96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36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30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36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56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97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238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3A78-999D-4742-9629-CDEF6D133B42}" type="datetimeFigureOut">
              <a:rPr lang="zh-TW" altLang="en-US" smtClean="0"/>
              <a:t>2022/6/21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F08D0-275B-4DB4-A703-5E25105DF5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158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14"/>
          <p:cNvSpPr txBox="1"/>
          <p:nvPr/>
        </p:nvSpPr>
        <p:spPr>
          <a:xfrm>
            <a:off x="7258514" y="2412837"/>
            <a:ext cx="521888" cy="1375931"/>
          </a:xfrm>
          <a:custGeom>
            <a:avLst/>
            <a:gdLst/>
            <a:ahLst/>
            <a:cxnLst/>
            <a:rect l="l" t="t" r="r" b="b"/>
            <a:pathLst>
              <a:path w="725015" h="1611660">
                <a:moveTo>
                  <a:pt x="580860" y="0"/>
                </a:moveTo>
                <a:cubicBezTo>
                  <a:pt x="595935" y="0"/>
                  <a:pt x="616663" y="7538"/>
                  <a:pt x="643045" y="22613"/>
                </a:cubicBezTo>
                <a:cubicBezTo>
                  <a:pt x="697692" y="58416"/>
                  <a:pt x="725015" y="89508"/>
                  <a:pt x="725015" y="115890"/>
                </a:cubicBezTo>
                <a:cubicBezTo>
                  <a:pt x="725015" y="123342"/>
                  <a:pt x="716386" y="132025"/>
                  <a:pt x="699127" y="141939"/>
                </a:cubicBezTo>
                <a:cubicBezTo>
                  <a:pt x="684030" y="156821"/>
                  <a:pt x="667852" y="175430"/>
                  <a:pt x="650593" y="197764"/>
                </a:cubicBezTo>
                <a:cubicBezTo>
                  <a:pt x="611760" y="248621"/>
                  <a:pt x="572927" y="295136"/>
                  <a:pt x="534093" y="337310"/>
                </a:cubicBezTo>
                <a:lnTo>
                  <a:pt x="509541" y="362602"/>
                </a:lnTo>
                <a:lnTo>
                  <a:pt x="528392" y="390208"/>
                </a:lnTo>
                <a:cubicBezTo>
                  <a:pt x="544763" y="416651"/>
                  <a:pt x="558901" y="444762"/>
                  <a:pt x="570807" y="474543"/>
                </a:cubicBezTo>
                <a:cubicBezTo>
                  <a:pt x="613141" y="595037"/>
                  <a:pt x="634308" y="760027"/>
                  <a:pt x="634308" y="969514"/>
                </a:cubicBezTo>
                <a:cubicBezTo>
                  <a:pt x="634308" y="1158552"/>
                  <a:pt x="623430" y="1297547"/>
                  <a:pt x="601674" y="1386498"/>
                </a:cubicBezTo>
                <a:cubicBezTo>
                  <a:pt x="581267" y="1468490"/>
                  <a:pt x="551342" y="1527559"/>
                  <a:pt x="511898" y="1563705"/>
                </a:cubicBezTo>
                <a:cubicBezTo>
                  <a:pt x="477915" y="1595675"/>
                  <a:pt x="452080" y="1611660"/>
                  <a:pt x="434392" y="1611660"/>
                </a:cubicBezTo>
                <a:cubicBezTo>
                  <a:pt x="419424" y="1611660"/>
                  <a:pt x="405217" y="1599840"/>
                  <a:pt x="391769" y="1576199"/>
                </a:cubicBezTo>
                <a:cubicBezTo>
                  <a:pt x="336415" y="1508212"/>
                  <a:pt x="276575" y="1441702"/>
                  <a:pt x="212250" y="1376669"/>
                </a:cubicBezTo>
                <a:cubicBezTo>
                  <a:pt x="212250" y="1368875"/>
                  <a:pt x="215033" y="1364977"/>
                  <a:pt x="220601" y="1364977"/>
                </a:cubicBezTo>
                <a:cubicBezTo>
                  <a:pt x="283556" y="1393586"/>
                  <a:pt x="342015" y="1407890"/>
                  <a:pt x="395977" y="1407890"/>
                </a:cubicBezTo>
                <a:cubicBezTo>
                  <a:pt x="421544" y="1407890"/>
                  <a:pt x="440377" y="1398136"/>
                  <a:pt x="452476" y="1378629"/>
                </a:cubicBezTo>
                <a:cubicBezTo>
                  <a:pt x="471298" y="1353575"/>
                  <a:pt x="486770" y="1295084"/>
                  <a:pt x="498890" y="1203156"/>
                </a:cubicBezTo>
                <a:cubicBezTo>
                  <a:pt x="512337" y="1090350"/>
                  <a:pt x="519061" y="971270"/>
                  <a:pt x="519061" y="845916"/>
                </a:cubicBezTo>
                <a:lnTo>
                  <a:pt x="518642" y="823887"/>
                </a:lnTo>
                <a:lnTo>
                  <a:pt x="511420" y="833694"/>
                </a:lnTo>
                <a:cubicBezTo>
                  <a:pt x="474924" y="881457"/>
                  <a:pt x="437042" y="925703"/>
                  <a:pt x="397775" y="966431"/>
                </a:cubicBezTo>
                <a:cubicBezTo>
                  <a:pt x="345441" y="1020714"/>
                  <a:pt x="285740" y="1066646"/>
                  <a:pt x="218674" y="1104226"/>
                </a:cubicBezTo>
                <a:cubicBezTo>
                  <a:pt x="161435" y="1135533"/>
                  <a:pt x="93555" y="1162150"/>
                  <a:pt x="15032" y="1184077"/>
                </a:cubicBezTo>
                <a:cubicBezTo>
                  <a:pt x="5010" y="1184077"/>
                  <a:pt x="0" y="1181293"/>
                  <a:pt x="0" y="1175726"/>
                </a:cubicBezTo>
                <a:cubicBezTo>
                  <a:pt x="0" y="1170287"/>
                  <a:pt x="8404" y="1162674"/>
                  <a:pt x="25214" y="1152888"/>
                </a:cubicBezTo>
                <a:cubicBezTo>
                  <a:pt x="146264" y="1063744"/>
                  <a:pt x="235365" y="989825"/>
                  <a:pt x="292518" y="931131"/>
                </a:cubicBezTo>
                <a:cubicBezTo>
                  <a:pt x="348000" y="871345"/>
                  <a:pt x="409371" y="792532"/>
                  <a:pt x="476630" y="694695"/>
                </a:cubicBezTo>
                <a:cubicBezTo>
                  <a:pt x="485035" y="681108"/>
                  <a:pt x="492179" y="667248"/>
                  <a:pt x="498063" y="653115"/>
                </a:cubicBezTo>
                <a:lnTo>
                  <a:pt x="506234" y="627650"/>
                </a:lnTo>
                <a:lnTo>
                  <a:pt x="504697" y="614055"/>
                </a:lnTo>
                <a:cubicBezTo>
                  <a:pt x="501505" y="591631"/>
                  <a:pt x="497781" y="570320"/>
                  <a:pt x="493526" y="550122"/>
                </a:cubicBezTo>
                <a:cubicBezTo>
                  <a:pt x="486984" y="519993"/>
                  <a:pt x="477168" y="490721"/>
                  <a:pt x="464079" y="462305"/>
                </a:cubicBezTo>
                <a:lnTo>
                  <a:pt x="444856" y="425770"/>
                </a:lnTo>
                <a:lnTo>
                  <a:pt x="417594" y="450806"/>
                </a:lnTo>
                <a:cubicBezTo>
                  <a:pt x="355045" y="505389"/>
                  <a:pt x="283856" y="552531"/>
                  <a:pt x="204027" y="592231"/>
                </a:cubicBezTo>
                <a:cubicBezTo>
                  <a:pt x="150108" y="619512"/>
                  <a:pt x="114519" y="633152"/>
                  <a:pt x="97259" y="633152"/>
                </a:cubicBezTo>
                <a:cubicBezTo>
                  <a:pt x="87838" y="633152"/>
                  <a:pt x="83127" y="630797"/>
                  <a:pt x="83127" y="626086"/>
                </a:cubicBezTo>
                <a:cubicBezTo>
                  <a:pt x="83127" y="621268"/>
                  <a:pt x="89968" y="615261"/>
                  <a:pt x="103651" y="608067"/>
                </a:cubicBezTo>
                <a:cubicBezTo>
                  <a:pt x="176671" y="555154"/>
                  <a:pt x="249691" y="491428"/>
                  <a:pt x="322711" y="416888"/>
                </a:cubicBezTo>
                <a:cubicBezTo>
                  <a:pt x="339253" y="400057"/>
                  <a:pt x="355438" y="382624"/>
                  <a:pt x="371266" y="364590"/>
                </a:cubicBezTo>
                <a:lnTo>
                  <a:pt x="387747" y="344740"/>
                </a:lnTo>
                <a:lnTo>
                  <a:pt x="387391" y="344316"/>
                </a:lnTo>
                <a:cubicBezTo>
                  <a:pt x="351813" y="304511"/>
                  <a:pt x="292309" y="251228"/>
                  <a:pt x="208877" y="184466"/>
                </a:cubicBezTo>
                <a:cubicBezTo>
                  <a:pt x="191853" y="172154"/>
                  <a:pt x="183341" y="161201"/>
                  <a:pt x="183341" y="151607"/>
                </a:cubicBezTo>
                <a:cubicBezTo>
                  <a:pt x="183341" y="138245"/>
                  <a:pt x="189466" y="131564"/>
                  <a:pt x="201714" y="131564"/>
                </a:cubicBezTo>
                <a:cubicBezTo>
                  <a:pt x="214948" y="131564"/>
                  <a:pt x="254637" y="153470"/>
                  <a:pt x="320783" y="197282"/>
                </a:cubicBezTo>
                <a:cubicBezTo>
                  <a:pt x="350548" y="213712"/>
                  <a:pt x="378080" y="231810"/>
                  <a:pt x="403380" y="251577"/>
                </a:cubicBezTo>
                <a:lnTo>
                  <a:pt x="438137" y="281186"/>
                </a:lnTo>
                <a:lnTo>
                  <a:pt x="461957" y="249166"/>
                </a:lnTo>
                <a:cubicBezTo>
                  <a:pt x="476359" y="228726"/>
                  <a:pt x="490405" y="207684"/>
                  <a:pt x="504093" y="186040"/>
                </a:cubicBezTo>
                <a:cubicBezTo>
                  <a:pt x="538312" y="133149"/>
                  <a:pt x="555421" y="83855"/>
                  <a:pt x="555421" y="38159"/>
                </a:cubicBezTo>
                <a:cubicBezTo>
                  <a:pt x="555421" y="12720"/>
                  <a:pt x="563901" y="0"/>
                  <a:pt x="58086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zh-TW" sz="16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7614920" y="3926786"/>
            <a:ext cx="1409076" cy="1142506"/>
            <a:chOff x="3450202" y="424248"/>
            <a:chExt cx="1506177" cy="1151186"/>
          </a:xfrm>
        </p:grpSpPr>
        <p:sp>
          <p:nvSpPr>
            <p:cNvPr id="18" name="文字方塊 17"/>
            <p:cNvSpPr txBox="1"/>
            <p:nvPr/>
          </p:nvSpPr>
          <p:spPr>
            <a:xfrm>
              <a:off x="4056630" y="424248"/>
              <a:ext cx="899749" cy="1126518"/>
            </a:xfrm>
            <a:custGeom>
              <a:avLst/>
              <a:gdLst/>
              <a:ahLst/>
              <a:cxnLst/>
              <a:rect l="l" t="t" r="r" b="b"/>
              <a:pathLst>
                <a:path w="899749" h="1126518">
                  <a:moveTo>
                    <a:pt x="338578" y="0"/>
                  </a:moveTo>
                  <a:cubicBezTo>
                    <a:pt x="347743" y="0"/>
                    <a:pt x="371394" y="6778"/>
                    <a:pt x="409531" y="20332"/>
                  </a:cubicBezTo>
                  <a:cubicBezTo>
                    <a:pt x="446148" y="35386"/>
                    <a:pt x="464457" y="53448"/>
                    <a:pt x="464457" y="74519"/>
                  </a:cubicBezTo>
                  <a:cubicBezTo>
                    <a:pt x="464457" y="84155"/>
                    <a:pt x="458215" y="92420"/>
                    <a:pt x="445731" y="99316"/>
                  </a:cubicBezTo>
                  <a:cubicBezTo>
                    <a:pt x="439045" y="103106"/>
                    <a:pt x="432247" y="107412"/>
                    <a:pt x="425339" y="112234"/>
                  </a:cubicBezTo>
                  <a:lnTo>
                    <a:pt x="416090" y="119267"/>
                  </a:lnTo>
                  <a:lnTo>
                    <a:pt x="459703" y="107892"/>
                  </a:lnTo>
                  <a:cubicBezTo>
                    <a:pt x="503247" y="95183"/>
                    <a:pt x="540164" y="81500"/>
                    <a:pt x="570453" y="66842"/>
                  </a:cubicBezTo>
                  <a:cubicBezTo>
                    <a:pt x="596963" y="57056"/>
                    <a:pt x="615893" y="52163"/>
                    <a:pt x="627242" y="52163"/>
                  </a:cubicBezTo>
                  <a:cubicBezTo>
                    <a:pt x="642274" y="52163"/>
                    <a:pt x="669319" y="63427"/>
                    <a:pt x="708377" y="85954"/>
                  </a:cubicBezTo>
                  <a:cubicBezTo>
                    <a:pt x="748934" y="111479"/>
                    <a:pt x="769213" y="132506"/>
                    <a:pt x="769213" y="149038"/>
                  </a:cubicBezTo>
                  <a:cubicBezTo>
                    <a:pt x="769213" y="154948"/>
                    <a:pt x="761279" y="162346"/>
                    <a:pt x="745412" y="171233"/>
                  </a:cubicBezTo>
                  <a:cubicBezTo>
                    <a:pt x="709330" y="192924"/>
                    <a:pt x="684801" y="210666"/>
                    <a:pt x="671824" y="224456"/>
                  </a:cubicBezTo>
                  <a:cubicBezTo>
                    <a:pt x="615012" y="281148"/>
                    <a:pt x="560169" y="329751"/>
                    <a:pt x="507297" y="370266"/>
                  </a:cubicBezTo>
                  <a:lnTo>
                    <a:pt x="485168" y="386668"/>
                  </a:lnTo>
                  <a:lnTo>
                    <a:pt x="502513" y="388026"/>
                  </a:lnTo>
                  <a:cubicBezTo>
                    <a:pt x="523829" y="391137"/>
                    <a:pt x="549463" y="398916"/>
                    <a:pt x="579415" y="411363"/>
                  </a:cubicBezTo>
                  <a:cubicBezTo>
                    <a:pt x="600935" y="417401"/>
                    <a:pt x="611695" y="433258"/>
                    <a:pt x="611695" y="458933"/>
                  </a:cubicBezTo>
                  <a:cubicBezTo>
                    <a:pt x="611695" y="464971"/>
                    <a:pt x="610218" y="477048"/>
                    <a:pt x="607263" y="495164"/>
                  </a:cubicBezTo>
                  <a:cubicBezTo>
                    <a:pt x="603558" y="506481"/>
                    <a:pt x="600780" y="521572"/>
                    <a:pt x="598928" y="540438"/>
                  </a:cubicBezTo>
                  <a:lnTo>
                    <a:pt x="598455" y="547503"/>
                  </a:lnTo>
                  <a:lnTo>
                    <a:pt x="611103" y="545239"/>
                  </a:lnTo>
                  <a:cubicBezTo>
                    <a:pt x="632015" y="541407"/>
                    <a:pt x="652244" y="537606"/>
                    <a:pt x="671792" y="533837"/>
                  </a:cubicBezTo>
                  <a:cubicBezTo>
                    <a:pt x="726525" y="521503"/>
                    <a:pt x="761054" y="515336"/>
                    <a:pt x="775380" y="515336"/>
                  </a:cubicBezTo>
                  <a:cubicBezTo>
                    <a:pt x="781761" y="515336"/>
                    <a:pt x="802168" y="521621"/>
                    <a:pt x="836601" y="534190"/>
                  </a:cubicBezTo>
                  <a:cubicBezTo>
                    <a:pt x="878700" y="560572"/>
                    <a:pt x="899749" y="580668"/>
                    <a:pt x="899749" y="594480"/>
                  </a:cubicBezTo>
                  <a:cubicBezTo>
                    <a:pt x="898464" y="608291"/>
                    <a:pt x="878678" y="615829"/>
                    <a:pt x="840391" y="617092"/>
                  </a:cubicBezTo>
                  <a:cubicBezTo>
                    <a:pt x="790080" y="618516"/>
                    <a:pt x="736174" y="621541"/>
                    <a:pt x="678674" y="626166"/>
                  </a:cubicBezTo>
                  <a:lnTo>
                    <a:pt x="596330" y="633701"/>
                  </a:lnTo>
                  <a:lnTo>
                    <a:pt x="596458" y="651792"/>
                  </a:lnTo>
                  <a:cubicBezTo>
                    <a:pt x="597077" y="692942"/>
                    <a:pt x="598622" y="727232"/>
                    <a:pt x="601096" y="754663"/>
                  </a:cubicBezTo>
                  <a:cubicBezTo>
                    <a:pt x="604394" y="794299"/>
                    <a:pt x="606042" y="833924"/>
                    <a:pt x="606042" y="873539"/>
                  </a:cubicBezTo>
                  <a:cubicBezTo>
                    <a:pt x="606042" y="963883"/>
                    <a:pt x="595785" y="1026378"/>
                    <a:pt x="575271" y="1061025"/>
                  </a:cubicBezTo>
                  <a:cubicBezTo>
                    <a:pt x="539875" y="1104686"/>
                    <a:pt x="510988" y="1126518"/>
                    <a:pt x="488611" y="1126518"/>
                  </a:cubicBezTo>
                  <a:cubicBezTo>
                    <a:pt x="476748" y="1126518"/>
                    <a:pt x="466373" y="1118273"/>
                    <a:pt x="457487" y="1101785"/>
                  </a:cubicBezTo>
                  <a:cubicBezTo>
                    <a:pt x="432283" y="1058294"/>
                    <a:pt x="397433" y="1011806"/>
                    <a:pt x="352936" y="962319"/>
                  </a:cubicBezTo>
                  <a:cubicBezTo>
                    <a:pt x="338118" y="950328"/>
                    <a:pt x="330709" y="939835"/>
                    <a:pt x="330709" y="930842"/>
                  </a:cubicBezTo>
                  <a:cubicBezTo>
                    <a:pt x="330709" y="924246"/>
                    <a:pt x="334006" y="920949"/>
                    <a:pt x="340602" y="920949"/>
                  </a:cubicBezTo>
                  <a:cubicBezTo>
                    <a:pt x="346233" y="920949"/>
                    <a:pt x="353974" y="922394"/>
                    <a:pt x="363825" y="925285"/>
                  </a:cubicBezTo>
                  <a:cubicBezTo>
                    <a:pt x="408900" y="939782"/>
                    <a:pt x="437776" y="947030"/>
                    <a:pt x="450452" y="947030"/>
                  </a:cubicBezTo>
                  <a:cubicBezTo>
                    <a:pt x="468761" y="947030"/>
                    <a:pt x="480528" y="936291"/>
                    <a:pt x="485753" y="914814"/>
                  </a:cubicBezTo>
                  <a:cubicBezTo>
                    <a:pt x="496224" y="884749"/>
                    <a:pt x="501459" y="798839"/>
                    <a:pt x="501459" y="657082"/>
                  </a:cubicBezTo>
                  <a:lnTo>
                    <a:pt x="501111" y="644205"/>
                  </a:lnTo>
                  <a:lnTo>
                    <a:pt x="495389" y="644844"/>
                  </a:lnTo>
                  <a:cubicBezTo>
                    <a:pt x="422197" y="653388"/>
                    <a:pt x="325494" y="669769"/>
                    <a:pt x="205280" y="693988"/>
                  </a:cubicBezTo>
                  <a:cubicBezTo>
                    <a:pt x="181746" y="699684"/>
                    <a:pt x="167367" y="702532"/>
                    <a:pt x="162142" y="702532"/>
                  </a:cubicBezTo>
                  <a:cubicBezTo>
                    <a:pt x="135868" y="702532"/>
                    <a:pt x="109583" y="695572"/>
                    <a:pt x="83287" y="681654"/>
                  </a:cubicBezTo>
                  <a:cubicBezTo>
                    <a:pt x="52002" y="669020"/>
                    <a:pt x="36360" y="657007"/>
                    <a:pt x="36360" y="645615"/>
                  </a:cubicBezTo>
                  <a:cubicBezTo>
                    <a:pt x="36360" y="640561"/>
                    <a:pt x="48137" y="635508"/>
                    <a:pt x="71692" y="630454"/>
                  </a:cubicBezTo>
                  <a:cubicBezTo>
                    <a:pt x="223995" y="609041"/>
                    <a:pt x="359247" y="588430"/>
                    <a:pt x="477447" y="568623"/>
                  </a:cubicBezTo>
                  <a:lnTo>
                    <a:pt x="496935" y="565288"/>
                  </a:lnTo>
                  <a:lnTo>
                    <a:pt x="495059" y="544364"/>
                  </a:lnTo>
                  <a:cubicBezTo>
                    <a:pt x="490793" y="510547"/>
                    <a:pt x="484393" y="480485"/>
                    <a:pt x="475860" y="454179"/>
                  </a:cubicBezTo>
                  <a:cubicBezTo>
                    <a:pt x="466545" y="435399"/>
                    <a:pt x="461887" y="421309"/>
                    <a:pt x="461887" y="411909"/>
                  </a:cubicBezTo>
                  <a:lnTo>
                    <a:pt x="462989" y="402449"/>
                  </a:lnTo>
                  <a:lnTo>
                    <a:pt x="444795" y="415001"/>
                  </a:lnTo>
                  <a:cubicBezTo>
                    <a:pt x="434536" y="421810"/>
                    <a:pt x="424355" y="428295"/>
                    <a:pt x="414253" y="434457"/>
                  </a:cubicBezTo>
                  <a:cubicBezTo>
                    <a:pt x="334895" y="482766"/>
                    <a:pt x="254091" y="520721"/>
                    <a:pt x="171842" y="548323"/>
                  </a:cubicBezTo>
                  <a:cubicBezTo>
                    <a:pt x="101157" y="571985"/>
                    <a:pt x="47773" y="583816"/>
                    <a:pt x="11691" y="583816"/>
                  </a:cubicBezTo>
                  <a:cubicBezTo>
                    <a:pt x="3897" y="583816"/>
                    <a:pt x="0" y="581032"/>
                    <a:pt x="0" y="575465"/>
                  </a:cubicBezTo>
                  <a:cubicBezTo>
                    <a:pt x="0" y="573537"/>
                    <a:pt x="5728" y="569683"/>
                    <a:pt x="17184" y="563901"/>
                  </a:cubicBezTo>
                  <a:cubicBezTo>
                    <a:pt x="123116" y="526321"/>
                    <a:pt x="219027" y="479104"/>
                    <a:pt x="304916" y="422252"/>
                  </a:cubicBezTo>
                  <a:cubicBezTo>
                    <a:pt x="326030" y="408279"/>
                    <a:pt x="346070" y="394458"/>
                    <a:pt x="365037" y="380786"/>
                  </a:cubicBezTo>
                  <a:lnTo>
                    <a:pt x="392679" y="359900"/>
                  </a:lnTo>
                  <a:lnTo>
                    <a:pt x="381715" y="361801"/>
                  </a:lnTo>
                  <a:cubicBezTo>
                    <a:pt x="372422" y="361801"/>
                    <a:pt x="362550" y="357904"/>
                    <a:pt x="352101" y="350110"/>
                  </a:cubicBezTo>
                  <a:cubicBezTo>
                    <a:pt x="332336" y="336084"/>
                    <a:pt x="304445" y="306480"/>
                    <a:pt x="268428" y="261297"/>
                  </a:cubicBezTo>
                  <a:lnTo>
                    <a:pt x="261904" y="251468"/>
                  </a:lnTo>
                  <a:lnTo>
                    <a:pt x="231293" y="273415"/>
                  </a:lnTo>
                  <a:cubicBezTo>
                    <a:pt x="216472" y="283404"/>
                    <a:pt x="201484" y="292877"/>
                    <a:pt x="186329" y="301833"/>
                  </a:cubicBezTo>
                  <a:cubicBezTo>
                    <a:pt x="147099" y="329392"/>
                    <a:pt x="113223" y="347305"/>
                    <a:pt x="84701" y="355570"/>
                  </a:cubicBezTo>
                  <a:cubicBezTo>
                    <a:pt x="66863" y="365206"/>
                    <a:pt x="53490" y="370024"/>
                    <a:pt x="44582" y="370024"/>
                  </a:cubicBezTo>
                  <a:cubicBezTo>
                    <a:pt x="32591" y="370024"/>
                    <a:pt x="26595" y="366170"/>
                    <a:pt x="26595" y="358461"/>
                  </a:cubicBezTo>
                  <a:cubicBezTo>
                    <a:pt x="79037" y="319446"/>
                    <a:pt x="127602" y="276951"/>
                    <a:pt x="172292" y="230976"/>
                  </a:cubicBezTo>
                  <a:cubicBezTo>
                    <a:pt x="232507" y="173866"/>
                    <a:pt x="276211" y="121629"/>
                    <a:pt x="303406" y="74262"/>
                  </a:cubicBezTo>
                  <a:cubicBezTo>
                    <a:pt x="313128" y="61714"/>
                    <a:pt x="317989" y="40814"/>
                    <a:pt x="317989" y="11563"/>
                  </a:cubicBezTo>
                  <a:cubicBezTo>
                    <a:pt x="317989" y="3855"/>
                    <a:pt x="324852" y="0"/>
                    <a:pt x="338578" y="0"/>
                  </a:cubicBezTo>
                  <a:close/>
                  <a:moveTo>
                    <a:pt x="557091" y="155719"/>
                  </a:moveTo>
                  <a:cubicBezTo>
                    <a:pt x="537926" y="155719"/>
                    <a:pt x="509179" y="163995"/>
                    <a:pt x="470849" y="180547"/>
                  </a:cubicBezTo>
                  <a:cubicBezTo>
                    <a:pt x="415752" y="192946"/>
                    <a:pt x="373835" y="199145"/>
                    <a:pt x="345098" y="199145"/>
                  </a:cubicBezTo>
                  <a:lnTo>
                    <a:pt x="328851" y="197713"/>
                  </a:lnTo>
                  <a:lnTo>
                    <a:pt x="318210" y="207280"/>
                  </a:lnTo>
                  <a:lnTo>
                    <a:pt x="279157" y="238751"/>
                  </a:lnTo>
                  <a:lnTo>
                    <a:pt x="295200" y="239825"/>
                  </a:lnTo>
                  <a:cubicBezTo>
                    <a:pt x="302266" y="240735"/>
                    <a:pt x="309605" y="242100"/>
                    <a:pt x="317218" y="243920"/>
                  </a:cubicBezTo>
                  <a:cubicBezTo>
                    <a:pt x="354199" y="251201"/>
                    <a:pt x="381930" y="259199"/>
                    <a:pt x="400409" y="267914"/>
                  </a:cubicBezTo>
                  <a:cubicBezTo>
                    <a:pt x="416726" y="278107"/>
                    <a:pt x="424885" y="291929"/>
                    <a:pt x="424885" y="309381"/>
                  </a:cubicBezTo>
                  <a:cubicBezTo>
                    <a:pt x="424885" y="318118"/>
                    <a:pt x="423985" y="325763"/>
                    <a:pt x="422187" y="332315"/>
                  </a:cubicBezTo>
                  <a:lnTo>
                    <a:pt x="418017" y="340755"/>
                  </a:lnTo>
                  <a:lnTo>
                    <a:pt x="418718" y="340225"/>
                  </a:lnTo>
                  <a:cubicBezTo>
                    <a:pt x="452358" y="313485"/>
                    <a:pt x="481705" y="287347"/>
                    <a:pt x="506759" y="261811"/>
                  </a:cubicBezTo>
                  <a:cubicBezTo>
                    <a:pt x="552562" y="212668"/>
                    <a:pt x="575464" y="182314"/>
                    <a:pt x="575464" y="170751"/>
                  </a:cubicBezTo>
                  <a:cubicBezTo>
                    <a:pt x="575464" y="160729"/>
                    <a:pt x="569340" y="155719"/>
                    <a:pt x="557091" y="15571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3450202" y="465362"/>
              <a:ext cx="601674" cy="1110072"/>
            </a:xfrm>
            <a:custGeom>
              <a:avLst/>
              <a:gdLst/>
              <a:ahLst/>
              <a:cxnLst/>
              <a:rect l="l" t="t" r="r" b="b"/>
              <a:pathLst>
                <a:path w="601674" h="1110072">
                  <a:moveTo>
                    <a:pt x="482669" y="0"/>
                  </a:moveTo>
                  <a:cubicBezTo>
                    <a:pt x="513312" y="0"/>
                    <a:pt x="544864" y="9133"/>
                    <a:pt x="577327" y="27398"/>
                  </a:cubicBezTo>
                  <a:cubicBezTo>
                    <a:pt x="593558" y="36542"/>
                    <a:pt x="601674" y="48427"/>
                    <a:pt x="601674" y="63052"/>
                  </a:cubicBezTo>
                  <a:cubicBezTo>
                    <a:pt x="601674" y="72174"/>
                    <a:pt x="598783" y="88619"/>
                    <a:pt x="593001" y="112388"/>
                  </a:cubicBezTo>
                  <a:cubicBezTo>
                    <a:pt x="583365" y="170847"/>
                    <a:pt x="578547" y="240280"/>
                    <a:pt x="578547" y="320687"/>
                  </a:cubicBezTo>
                  <a:cubicBezTo>
                    <a:pt x="578547" y="501824"/>
                    <a:pt x="578547" y="592392"/>
                    <a:pt x="578547" y="592392"/>
                  </a:cubicBezTo>
                  <a:cubicBezTo>
                    <a:pt x="578547" y="678259"/>
                    <a:pt x="580603" y="752050"/>
                    <a:pt x="584714" y="813764"/>
                  </a:cubicBezTo>
                  <a:cubicBezTo>
                    <a:pt x="586770" y="847297"/>
                    <a:pt x="587798" y="874803"/>
                    <a:pt x="587798" y="896280"/>
                  </a:cubicBezTo>
                  <a:cubicBezTo>
                    <a:pt x="587798" y="927351"/>
                    <a:pt x="581406" y="953850"/>
                    <a:pt x="568622" y="975778"/>
                  </a:cubicBezTo>
                  <a:cubicBezTo>
                    <a:pt x="552198" y="1005007"/>
                    <a:pt x="536695" y="1019621"/>
                    <a:pt x="522112" y="1019621"/>
                  </a:cubicBezTo>
                  <a:cubicBezTo>
                    <a:pt x="507508" y="1019621"/>
                    <a:pt x="492904" y="1003197"/>
                    <a:pt x="478301" y="970349"/>
                  </a:cubicBezTo>
                  <a:cubicBezTo>
                    <a:pt x="461876" y="935681"/>
                    <a:pt x="453664" y="907394"/>
                    <a:pt x="453664" y="885488"/>
                  </a:cubicBezTo>
                  <a:cubicBezTo>
                    <a:pt x="455463" y="877436"/>
                    <a:pt x="458161" y="862693"/>
                    <a:pt x="461759" y="841258"/>
                  </a:cubicBezTo>
                  <a:cubicBezTo>
                    <a:pt x="469628" y="814277"/>
                    <a:pt x="474055" y="754983"/>
                    <a:pt x="475038" y="663374"/>
                  </a:cubicBezTo>
                  <a:lnTo>
                    <a:pt x="475225" y="626833"/>
                  </a:lnTo>
                  <a:lnTo>
                    <a:pt x="442546" y="637369"/>
                  </a:lnTo>
                  <a:cubicBezTo>
                    <a:pt x="315996" y="678238"/>
                    <a:pt x="252721" y="699188"/>
                    <a:pt x="252721" y="700219"/>
                  </a:cubicBezTo>
                  <a:lnTo>
                    <a:pt x="242669" y="703901"/>
                  </a:lnTo>
                  <a:lnTo>
                    <a:pt x="245269" y="715508"/>
                  </a:lnTo>
                  <a:cubicBezTo>
                    <a:pt x="241757" y="723538"/>
                    <a:pt x="239648" y="728495"/>
                    <a:pt x="238941" y="730380"/>
                  </a:cubicBezTo>
                  <a:cubicBezTo>
                    <a:pt x="227678" y="806890"/>
                    <a:pt x="211842" y="870648"/>
                    <a:pt x="191436" y="921655"/>
                  </a:cubicBezTo>
                  <a:cubicBezTo>
                    <a:pt x="173127" y="965103"/>
                    <a:pt x="150258" y="1002641"/>
                    <a:pt x="122827" y="1034268"/>
                  </a:cubicBezTo>
                  <a:cubicBezTo>
                    <a:pt x="90450" y="1066388"/>
                    <a:pt x="55257" y="1090714"/>
                    <a:pt x="17248" y="1107245"/>
                  </a:cubicBezTo>
                  <a:cubicBezTo>
                    <a:pt x="13030" y="1109130"/>
                    <a:pt x="7751" y="1110072"/>
                    <a:pt x="1413" y="1110072"/>
                  </a:cubicBezTo>
                  <a:cubicBezTo>
                    <a:pt x="471" y="1110072"/>
                    <a:pt x="0" y="1107716"/>
                    <a:pt x="0" y="1103005"/>
                  </a:cubicBezTo>
                  <a:cubicBezTo>
                    <a:pt x="21970" y="1081763"/>
                    <a:pt x="39957" y="1059515"/>
                    <a:pt x="53961" y="1036260"/>
                  </a:cubicBezTo>
                  <a:cubicBezTo>
                    <a:pt x="80428" y="995424"/>
                    <a:pt x="98908" y="953572"/>
                    <a:pt x="109401" y="910702"/>
                  </a:cubicBezTo>
                  <a:cubicBezTo>
                    <a:pt x="119893" y="869867"/>
                    <a:pt x="125140" y="828828"/>
                    <a:pt x="125140" y="787586"/>
                  </a:cubicBezTo>
                  <a:cubicBezTo>
                    <a:pt x="125140" y="777618"/>
                    <a:pt x="124040" y="767337"/>
                    <a:pt x="121839" y="756742"/>
                  </a:cubicBezTo>
                  <a:lnTo>
                    <a:pt x="120827" y="753398"/>
                  </a:lnTo>
                  <a:lnTo>
                    <a:pt x="106926" y="751045"/>
                  </a:lnTo>
                  <a:cubicBezTo>
                    <a:pt x="91777" y="746315"/>
                    <a:pt x="73105" y="734491"/>
                    <a:pt x="50910" y="715572"/>
                  </a:cubicBezTo>
                  <a:cubicBezTo>
                    <a:pt x="17912" y="684630"/>
                    <a:pt x="1413" y="663998"/>
                    <a:pt x="1413" y="653677"/>
                  </a:cubicBezTo>
                  <a:cubicBezTo>
                    <a:pt x="1413" y="642221"/>
                    <a:pt x="9272" y="636493"/>
                    <a:pt x="24989" y="636493"/>
                  </a:cubicBezTo>
                  <a:cubicBezTo>
                    <a:pt x="31713" y="636493"/>
                    <a:pt x="42934" y="637777"/>
                    <a:pt x="58651" y="640347"/>
                  </a:cubicBezTo>
                  <a:cubicBezTo>
                    <a:pt x="79979" y="642917"/>
                    <a:pt x="93448" y="644201"/>
                    <a:pt x="99058" y="644201"/>
                  </a:cubicBezTo>
                  <a:cubicBezTo>
                    <a:pt x="111007" y="644201"/>
                    <a:pt x="132763" y="642285"/>
                    <a:pt x="164326" y="638452"/>
                  </a:cubicBezTo>
                  <a:cubicBezTo>
                    <a:pt x="305098" y="611599"/>
                    <a:pt x="403643" y="590507"/>
                    <a:pt x="459960" y="575175"/>
                  </a:cubicBezTo>
                  <a:lnTo>
                    <a:pt x="475249" y="571621"/>
                  </a:lnTo>
                  <a:lnTo>
                    <a:pt x="475249" y="563256"/>
                  </a:lnTo>
                  <a:cubicBezTo>
                    <a:pt x="475249" y="524003"/>
                    <a:pt x="475249" y="465123"/>
                    <a:pt x="475249" y="386618"/>
                  </a:cubicBezTo>
                  <a:lnTo>
                    <a:pt x="475249" y="377835"/>
                  </a:lnTo>
                  <a:lnTo>
                    <a:pt x="429773" y="388363"/>
                  </a:lnTo>
                  <a:cubicBezTo>
                    <a:pt x="354929" y="407053"/>
                    <a:pt x="297785" y="425736"/>
                    <a:pt x="258342" y="444414"/>
                  </a:cubicBezTo>
                  <a:cubicBezTo>
                    <a:pt x="234873" y="453215"/>
                    <a:pt x="211393" y="467873"/>
                    <a:pt x="187902" y="488387"/>
                  </a:cubicBezTo>
                  <a:cubicBezTo>
                    <a:pt x="178502" y="497188"/>
                    <a:pt x="171928" y="501588"/>
                    <a:pt x="168181" y="501588"/>
                  </a:cubicBezTo>
                  <a:cubicBezTo>
                    <a:pt x="158759" y="501588"/>
                    <a:pt x="144626" y="489339"/>
                    <a:pt x="125782" y="464843"/>
                  </a:cubicBezTo>
                  <a:cubicBezTo>
                    <a:pt x="103169" y="432808"/>
                    <a:pt x="91863" y="408311"/>
                    <a:pt x="91863" y="391352"/>
                  </a:cubicBezTo>
                  <a:cubicBezTo>
                    <a:pt x="91863" y="384093"/>
                    <a:pt x="96542" y="371737"/>
                    <a:pt x="105900" y="354285"/>
                  </a:cubicBezTo>
                  <a:cubicBezTo>
                    <a:pt x="125643" y="313578"/>
                    <a:pt x="136039" y="268503"/>
                    <a:pt x="137088" y="219059"/>
                  </a:cubicBezTo>
                  <a:cubicBezTo>
                    <a:pt x="137088" y="189230"/>
                    <a:pt x="133555" y="165933"/>
                    <a:pt x="126489" y="149166"/>
                  </a:cubicBezTo>
                  <a:cubicBezTo>
                    <a:pt x="119422" y="130515"/>
                    <a:pt x="115889" y="118395"/>
                    <a:pt x="115889" y="112806"/>
                  </a:cubicBezTo>
                  <a:cubicBezTo>
                    <a:pt x="115889" y="97902"/>
                    <a:pt x="124208" y="90450"/>
                    <a:pt x="140846" y="90450"/>
                  </a:cubicBezTo>
                  <a:cubicBezTo>
                    <a:pt x="159326" y="90450"/>
                    <a:pt x="185193" y="103641"/>
                    <a:pt x="218449" y="130022"/>
                  </a:cubicBezTo>
                  <a:cubicBezTo>
                    <a:pt x="246179" y="148866"/>
                    <a:pt x="260044" y="164883"/>
                    <a:pt x="260044" y="178074"/>
                  </a:cubicBezTo>
                  <a:cubicBezTo>
                    <a:pt x="259380" y="190794"/>
                    <a:pt x="256019" y="216918"/>
                    <a:pt x="249958" y="256447"/>
                  </a:cubicBezTo>
                  <a:cubicBezTo>
                    <a:pt x="242549" y="297390"/>
                    <a:pt x="238845" y="323514"/>
                    <a:pt x="238845" y="334820"/>
                  </a:cubicBezTo>
                  <a:cubicBezTo>
                    <a:pt x="238845" y="343300"/>
                    <a:pt x="245440" y="347540"/>
                    <a:pt x="258631" y="347540"/>
                  </a:cubicBezTo>
                  <a:cubicBezTo>
                    <a:pt x="260837" y="347540"/>
                    <a:pt x="267432" y="346823"/>
                    <a:pt x="278417" y="345388"/>
                  </a:cubicBezTo>
                  <a:cubicBezTo>
                    <a:pt x="318717" y="338942"/>
                    <a:pt x="363043" y="332861"/>
                    <a:pt x="411394" y="327144"/>
                  </a:cubicBezTo>
                  <a:cubicBezTo>
                    <a:pt x="431908" y="324992"/>
                    <a:pt x="449125" y="323378"/>
                    <a:pt x="463043" y="322302"/>
                  </a:cubicBezTo>
                  <a:lnTo>
                    <a:pt x="475249" y="321499"/>
                  </a:lnTo>
                  <a:lnTo>
                    <a:pt x="475249" y="314520"/>
                  </a:lnTo>
                  <a:cubicBezTo>
                    <a:pt x="475249" y="177774"/>
                    <a:pt x="468525" y="93898"/>
                    <a:pt x="455078" y="62891"/>
                  </a:cubicBezTo>
                  <a:cubicBezTo>
                    <a:pt x="450024" y="46488"/>
                    <a:pt x="447497" y="35557"/>
                    <a:pt x="447497" y="30097"/>
                  </a:cubicBezTo>
                  <a:cubicBezTo>
                    <a:pt x="447497" y="10032"/>
                    <a:pt x="459221" y="0"/>
                    <a:pt x="48266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4150549" y="769605"/>
              <a:ext cx="238460" cy="113063"/>
            </a:xfrm>
            <a:custGeom>
              <a:avLst/>
              <a:gdLst/>
              <a:ahLst/>
              <a:cxnLst/>
              <a:rect l="l" t="t" r="r" b="b"/>
              <a:pathLst>
                <a:path w="238460" h="113063">
                  <a:moveTo>
                    <a:pt x="229209" y="0"/>
                  </a:moveTo>
                  <a:cubicBezTo>
                    <a:pt x="235376" y="0"/>
                    <a:pt x="238460" y="2398"/>
                    <a:pt x="238460" y="7195"/>
                  </a:cubicBezTo>
                  <a:cubicBezTo>
                    <a:pt x="238460" y="9293"/>
                    <a:pt x="236276" y="12977"/>
                    <a:pt x="231907" y="18244"/>
                  </a:cubicBezTo>
                  <a:cubicBezTo>
                    <a:pt x="214477" y="34047"/>
                    <a:pt x="192689" y="49326"/>
                    <a:pt x="166543" y="64080"/>
                  </a:cubicBezTo>
                  <a:cubicBezTo>
                    <a:pt x="143309" y="78833"/>
                    <a:pt x="123705" y="91478"/>
                    <a:pt x="107731" y="102013"/>
                  </a:cubicBezTo>
                  <a:cubicBezTo>
                    <a:pt x="94647" y="109380"/>
                    <a:pt x="83748" y="113063"/>
                    <a:pt x="75033" y="113063"/>
                  </a:cubicBezTo>
                  <a:cubicBezTo>
                    <a:pt x="65568" y="113063"/>
                    <a:pt x="50022" y="102924"/>
                    <a:pt x="28394" y="82645"/>
                  </a:cubicBezTo>
                  <a:cubicBezTo>
                    <a:pt x="9465" y="60996"/>
                    <a:pt x="0" y="45439"/>
                    <a:pt x="0" y="35974"/>
                  </a:cubicBezTo>
                  <a:cubicBezTo>
                    <a:pt x="0" y="33062"/>
                    <a:pt x="3533" y="31606"/>
                    <a:pt x="10600" y="31606"/>
                  </a:cubicBezTo>
                  <a:cubicBezTo>
                    <a:pt x="30407" y="31606"/>
                    <a:pt x="61542" y="28705"/>
                    <a:pt x="104005" y="22902"/>
                  </a:cubicBezTo>
                  <a:cubicBezTo>
                    <a:pt x="146446" y="16349"/>
                    <a:pt x="184648" y="9443"/>
                    <a:pt x="218610" y="2184"/>
                  </a:cubicBezTo>
                  <a:cubicBezTo>
                    <a:pt x="222849" y="728"/>
                    <a:pt x="226383" y="0"/>
                    <a:pt x="22920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4199628" y="1164296"/>
              <a:ext cx="185783" cy="156232"/>
            </a:xfrm>
            <a:custGeom>
              <a:avLst/>
              <a:gdLst/>
              <a:ahLst/>
              <a:cxnLst/>
              <a:rect l="l" t="t" r="r" b="b"/>
              <a:pathLst>
                <a:path w="185783" h="156232">
                  <a:moveTo>
                    <a:pt x="16703" y="0"/>
                  </a:moveTo>
                  <a:cubicBezTo>
                    <a:pt x="31414" y="0"/>
                    <a:pt x="47346" y="2323"/>
                    <a:pt x="64498" y="6970"/>
                  </a:cubicBezTo>
                  <a:cubicBezTo>
                    <a:pt x="106147" y="16285"/>
                    <a:pt x="137389" y="26521"/>
                    <a:pt x="158224" y="37677"/>
                  </a:cubicBezTo>
                  <a:cubicBezTo>
                    <a:pt x="176597" y="50696"/>
                    <a:pt x="185783" y="68373"/>
                    <a:pt x="185783" y="90707"/>
                  </a:cubicBezTo>
                  <a:cubicBezTo>
                    <a:pt x="185783" y="134391"/>
                    <a:pt x="167796" y="156232"/>
                    <a:pt x="131822" y="156232"/>
                  </a:cubicBezTo>
                  <a:cubicBezTo>
                    <a:pt x="121629" y="156232"/>
                    <a:pt x="110804" y="151297"/>
                    <a:pt x="99348" y="141425"/>
                  </a:cubicBezTo>
                  <a:cubicBezTo>
                    <a:pt x="77699" y="123630"/>
                    <a:pt x="47131" y="86071"/>
                    <a:pt x="7645" y="28748"/>
                  </a:cubicBezTo>
                  <a:cubicBezTo>
                    <a:pt x="2549" y="22816"/>
                    <a:pt x="0" y="18373"/>
                    <a:pt x="0" y="15418"/>
                  </a:cubicBezTo>
                  <a:cubicBezTo>
                    <a:pt x="2484" y="5139"/>
                    <a:pt x="8052" y="0"/>
                    <a:pt x="1670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1958759" y="223805"/>
            <a:ext cx="789000" cy="1457665"/>
            <a:chOff x="1795997" y="2266780"/>
            <a:chExt cx="1300737" cy="1907678"/>
          </a:xfrm>
        </p:grpSpPr>
        <p:sp>
          <p:nvSpPr>
            <p:cNvPr id="19" name="文字方塊 18"/>
            <p:cNvSpPr txBox="1"/>
            <p:nvPr/>
          </p:nvSpPr>
          <p:spPr>
            <a:xfrm>
              <a:off x="2479493" y="2266780"/>
              <a:ext cx="459446" cy="411138"/>
            </a:xfrm>
            <a:custGeom>
              <a:avLst/>
              <a:gdLst/>
              <a:ahLst/>
              <a:cxnLst/>
              <a:rect l="l" t="t" r="r" b="b"/>
              <a:pathLst>
                <a:path w="459446" h="411138">
                  <a:moveTo>
                    <a:pt x="103683" y="0"/>
                  </a:moveTo>
                  <a:cubicBezTo>
                    <a:pt x="123705" y="0"/>
                    <a:pt x="150086" y="9979"/>
                    <a:pt x="182827" y="29936"/>
                  </a:cubicBezTo>
                  <a:cubicBezTo>
                    <a:pt x="219230" y="53512"/>
                    <a:pt x="237432" y="74369"/>
                    <a:pt x="237432" y="92506"/>
                  </a:cubicBezTo>
                  <a:cubicBezTo>
                    <a:pt x="237432" y="97945"/>
                    <a:pt x="230494" y="108834"/>
                    <a:pt x="216618" y="125172"/>
                  </a:cubicBezTo>
                  <a:lnTo>
                    <a:pt x="174153" y="209800"/>
                  </a:lnTo>
                  <a:lnTo>
                    <a:pt x="197759" y="203730"/>
                  </a:lnTo>
                  <a:cubicBezTo>
                    <a:pt x="254026" y="189180"/>
                    <a:pt x="289755" y="179664"/>
                    <a:pt x="304948" y="175183"/>
                  </a:cubicBezTo>
                  <a:cubicBezTo>
                    <a:pt x="330644" y="168031"/>
                    <a:pt x="344841" y="164455"/>
                    <a:pt x="347539" y="164455"/>
                  </a:cubicBezTo>
                  <a:cubicBezTo>
                    <a:pt x="353578" y="164455"/>
                    <a:pt x="372732" y="169230"/>
                    <a:pt x="405002" y="178781"/>
                  </a:cubicBezTo>
                  <a:cubicBezTo>
                    <a:pt x="441298" y="195954"/>
                    <a:pt x="459446" y="211222"/>
                    <a:pt x="459446" y="224584"/>
                  </a:cubicBezTo>
                  <a:cubicBezTo>
                    <a:pt x="459446" y="235376"/>
                    <a:pt x="443771" y="244370"/>
                    <a:pt x="412422" y="251565"/>
                  </a:cubicBezTo>
                  <a:cubicBezTo>
                    <a:pt x="368246" y="257561"/>
                    <a:pt x="323353" y="264156"/>
                    <a:pt x="277742" y="271351"/>
                  </a:cubicBezTo>
                  <a:cubicBezTo>
                    <a:pt x="254937" y="274948"/>
                    <a:pt x="232849" y="276747"/>
                    <a:pt x="211479" y="276747"/>
                  </a:cubicBezTo>
                  <a:cubicBezTo>
                    <a:pt x="197656" y="276747"/>
                    <a:pt x="183590" y="276000"/>
                    <a:pt x="169281" y="274507"/>
                  </a:cubicBezTo>
                  <a:lnTo>
                    <a:pt x="139166" y="269871"/>
                  </a:lnTo>
                  <a:lnTo>
                    <a:pt x="138349" y="271222"/>
                  </a:lnTo>
                  <a:cubicBezTo>
                    <a:pt x="106695" y="322293"/>
                    <a:pt x="79593" y="358043"/>
                    <a:pt x="57045" y="378472"/>
                  </a:cubicBezTo>
                  <a:cubicBezTo>
                    <a:pt x="36231" y="400249"/>
                    <a:pt x="22355" y="411138"/>
                    <a:pt x="15417" y="411138"/>
                  </a:cubicBezTo>
                  <a:cubicBezTo>
                    <a:pt x="5139" y="409296"/>
                    <a:pt x="0" y="404671"/>
                    <a:pt x="0" y="397262"/>
                  </a:cubicBezTo>
                  <a:cubicBezTo>
                    <a:pt x="29143" y="316833"/>
                    <a:pt x="51006" y="248888"/>
                    <a:pt x="65589" y="193427"/>
                  </a:cubicBezTo>
                  <a:cubicBezTo>
                    <a:pt x="75311" y="149059"/>
                    <a:pt x="80171" y="114390"/>
                    <a:pt x="80171" y="89422"/>
                  </a:cubicBezTo>
                  <a:cubicBezTo>
                    <a:pt x="80171" y="78587"/>
                    <a:pt x="77088" y="60525"/>
                    <a:pt x="70921" y="35236"/>
                  </a:cubicBezTo>
                  <a:cubicBezTo>
                    <a:pt x="74561" y="11745"/>
                    <a:pt x="85482" y="0"/>
                    <a:pt x="10368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1829959" y="2285044"/>
              <a:ext cx="377733" cy="378247"/>
            </a:xfrm>
            <a:custGeom>
              <a:avLst/>
              <a:gdLst/>
              <a:ahLst/>
              <a:cxnLst/>
              <a:rect l="l" t="t" r="r" b="b"/>
              <a:pathLst>
                <a:path w="377733" h="378247">
                  <a:moveTo>
                    <a:pt x="192432" y="0"/>
                  </a:moveTo>
                  <a:cubicBezTo>
                    <a:pt x="220933" y="0"/>
                    <a:pt x="255548" y="8084"/>
                    <a:pt x="296276" y="24251"/>
                  </a:cubicBezTo>
                  <a:cubicBezTo>
                    <a:pt x="315291" y="35022"/>
                    <a:pt x="324799" y="46468"/>
                    <a:pt x="324799" y="58588"/>
                  </a:cubicBezTo>
                  <a:cubicBezTo>
                    <a:pt x="324799" y="90537"/>
                    <a:pt x="327004" y="113877"/>
                    <a:pt x="331415" y="128609"/>
                  </a:cubicBezTo>
                  <a:cubicBezTo>
                    <a:pt x="362294" y="250259"/>
                    <a:pt x="377733" y="315998"/>
                    <a:pt x="377733" y="325827"/>
                  </a:cubicBezTo>
                  <a:cubicBezTo>
                    <a:pt x="372294" y="359425"/>
                    <a:pt x="361394" y="376898"/>
                    <a:pt x="345034" y="378247"/>
                  </a:cubicBezTo>
                  <a:cubicBezTo>
                    <a:pt x="324606" y="376877"/>
                    <a:pt x="308267" y="350667"/>
                    <a:pt x="296019" y="299617"/>
                  </a:cubicBezTo>
                  <a:lnTo>
                    <a:pt x="280647" y="262282"/>
                  </a:lnTo>
                  <a:lnTo>
                    <a:pt x="241784" y="270219"/>
                  </a:lnTo>
                  <a:cubicBezTo>
                    <a:pt x="211366" y="277248"/>
                    <a:pt x="178106" y="286491"/>
                    <a:pt x="142003" y="297947"/>
                  </a:cubicBezTo>
                  <a:cubicBezTo>
                    <a:pt x="126671" y="303686"/>
                    <a:pt x="117024" y="306555"/>
                    <a:pt x="113063" y="306555"/>
                  </a:cubicBezTo>
                  <a:cubicBezTo>
                    <a:pt x="97067" y="306555"/>
                    <a:pt x="71938" y="299135"/>
                    <a:pt x="37677" y="284296"/>
                  </a:cubicBezTo>
                  <a:cubicBezTo>
                    <a:pt x="12559" y="269435"/>
                    <a:pt x="0" y="256298"/>
                    <a:pt x="0" y="244884"/>
                  </a:cubicBezTo>
                  <a:cubicBezTo>
                    <a:pt x="0" y="242079"/>
                    <a:pt x="3951" y="240216"/>
                    <a:pt x="11852" y="239295"/>
                  </a:cubicBezTo>
                  <a:cubicBezTo>
                    <a:pt x="52902" y="234156"/>
                    <a:pt x="119476" y="222507"/>
                    <a:pt x="211575" y="204349"/>
                  </a:cubicBezTo>
                  <a:cubicBezTo>
                    <a:pt x="234209" y="199681"/>
                    <a:pt x="247368" y="197347"/>
                    <a:pt x="251051" y="197347"/>
                  </a:cubicBezTo>
                  <a:lnTo>
                    <a:pt x="252814" y="197473"/>
                  </a:lnTo>
                  <a:lnTo>
                    <a:pt x="243905" y="177483"/>
                  </a:lnTo>
                  <a:cubicBezTo>
                    <a:pt x="218428" y="121772"/>
                    <a:pt x="198743" y="86294"/>
                    <a:pt x="184851" y="71050"/>
                  </a:cubicBezTo>
                  <a:cubicBezTo>
                    <a:pt x="168170" y="51564"/>
                    <a:pt x="159830" y="38159"/>
                    <a:pt x="159830" y="30836"/>
                  </a:cubicBezTo>
                  <a:cubicBezTo>
                    <a:pt x="159830" y="10279"/>
                    <a:pt x="170697" y="0"/>
                    <a:pt x="19243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1795997" y="2719031"/>
              <a:ext cx="1045832" cy="830498"/>
            </a:xfrm>
            <a:custGeom>
              <a:avLst/>
              <a:gdLst/>
              <a:ahLst/>
              <a:cxnLst/>
              <a:rect l="l" t="t" r="r" b="b"/>
              <a:pathLst>
                <a:path w="1045832" h="830498">
                  <a:moveTo>
                    <a:pt x="511353" y="0"/>
                  </a:moveTo>
                  <a:cubicBezTo>
                    <a:pt x="532702" y="0"/>
                    <a:pt x="558420" y="4004"/>
                    <a:pt x="588506" y="12013"/>
                  </a:cubicBezTo>
                  <a:cubicBezTo>
                    <a:pt x="620540" y="20514"/>
                    <a:pt x="641407" y="29015"/>
                    <a:pt x="651108" y="37516"/>
                  </a:cubicBezTo>
                  <a:cubicBezTo>
                    <a:pt x="660808" y="47024"/>
                    <a:pt x="665658" y="56531"/>
                    <a:pt x="665658" y="66039"/>
                  </a:cubicBezTo>
                  <a:cubicBezTo>
                    <a:pt x="665658" y="86531"/>
                    <a:pt x="662280" y="103182"/>
                    <a:pt x="655522" y="115990"/>
                  </a:cubicBezTo>
                  <a:lnTo>
                    <a:pt x="652985" y="119699"/>
                  </a:lnTo>
                  <a:lnTo>
                    <a:pt x="665143" y="116895"/>
                  </a:lnTo>
                  <a:cubicBezTo>
                    <a:pt x="689395" y="111182"/>
                    <a:pt x="714320" y="105193"/>
                    <a:pt x="739920" y="98930"/>
                  </a:cubicBezTo>
                  <a:cubicBezTo>
                    <a:pt x="795317" y="85396"/>
                    <a:pt x="826880" y="78630"/>
                    <a:pt x="834610" y="78630"/>
                  </a:cubicBezTo>
                  <a:cubicBezTo>
                    <a:pt x="844782" y="78630"/>
                    <a:pt x="874642" y="87441"/>
                    <a:pt x="924193" y="105065"/>
                  </a:cubicBezTo>
                  <a:cubicBezTo>
                    <a:pt x="955949" y="122688"/>
                    <a:pt x="971827" y="136532"/>
                    <a:pt x="971827" y="146596"/>
                  </a:cubicBezTo>
                  <a:cubicBezTo>
                    <a:pt x="971827" y="159187"/>
                    <a:pt x="961035" y="167367"/>
                    <a:pt x="939450" y="171136"/>
                  </a:cubicBezTo>
                  <a:cubicBezTo>
                    <a:pt x="882619" y="174701"/>
                    <a:pt x="817233" y="181122"/>
                    <a:pt x="743293" y="190400"/>
                  </a:cubicBezTo>
                  <a:lnTo>
                    <a:pt x="655918" y="202358"/>
                  </a:lnTo>
                  <a:lnTo>
                    <a:pt x="652666" y="287672"/>
                  </a:lnTo>
                  <a:lnTo>
                    <a:pt x="652252" y="303163"/>
                  </a:lnTo>
                  <a:lnTo>
                    <a:pt x="712329" y="289820"/>
                  </a:lnTo>
                  <a:cubicBezTo>
                    <a:pt x="749995" y="282304"/>
                    <a:pt x="770713" y="278545"/>
                    <a:pt x="774481" y="278545"/>
                  </a:cubicBezTo>
                  <a:cubicBezTo>
                    <a:pt x="786730" y="278545"/>
                    <a:pt x="811227" y="282753"/>
                    <a:pt x="847972" y="291169"/>
                  </a:cubicBezTo>
                  <a:cubicBezTo>
                    <a:pt x="881206" y="302968"/>
                    <a:pt x="897823" y="313075"/>
                    <a:pt x="897823" y="321490"/>
                  </a:cubicBezTo>
                  <a:cubicBezTo>
                    <a:pt x="897823" y="334981"/>
                    <a:pt x="877694" y="345933"/>
                    <a:pt x="837437" y="354349"/>
                  </a:cubicBezTo>
                  <a:cubicBezTo>
                    <a:pt x="790862" y="359574"/>
                    <a:pt x="751462" y="364788"/>
                    <a:pt x="719235" y="369991"/>
                  </a:cubicBezTo>
                  <a:cubicBezTo>
                    <a:pt x="708490" y="371951"/>
                    <a:pt x="691448" y="375009"/>
                    <a:pt x="668108" y="379167"/>
                  </a:cubicBezTo>
                  <a:lnTo>
                    <a:pt x="650134" y="382363"/>
                  </a:lnTo>
                  <a:lnTo>
                    <a:pt x="649534" y="404826"/>
                  </a:lnTo>
                  <a:lnTo>
                    <a:pt x="648593" y="464606"/>
                  </a:lnTo>
                  <a:lnTo>
                    <a:pt x="739631" y="446052"/>
                  </a:lnTo>
                  <a:cubicBezTo>
                    <a:pt x="780680" y="438536"/>
                    <a:pt x="803261" y="434778"/>
                    <a:pt x="807372" y="434778"/>
                  </a:cubicBezTo>
                  <a:cubicBezTo>
                    <a:pt x="819621" y="434778"/>
                    <a:pt x="844118" y="438986"/>
                    <a:pt x="880863" y="447401"/>
                  </a:cubicBezTo>
                  <a:cubicBezTo>
                    <a:pt x="914097" y="459200"/>
                    <a:pt x="930714" y="469307"/>
                    <a:pt x="930714" y="477722"/>
                  </a:cubicBezTo>
                  <a:cubicBezTo>
                    <a:pt x="930714" y="491213"/>
                    <a:pt x="910585" y="502166"/>
                    <a:pt x="870328" y="510581"/>
                  </a:cubicBezTo>
                  <a:cubicBezTo>
                    <a:pt x="819749" y="515806"/>
                    <a:pt x="776955" y="521020"/>
                    <a:pt x="741944" y="526224"/>
                  </a:cubicBezTo>
                  <a:cubicBezTo>
                    <a:pt x="726387" y="528836"/>
                    <a:pt x="698672" y="533403"/>
                    <a:pt x="658801" y="539923"/>
                  </a:cubicBezTo>
                  <a:lnTo>
                    <a:pt x="647564" y="541758"/>
                  </a:lnTo>
                  <a:lnTo>
                    <a:pt x="647055" y="640415"/>
                  </a:lnTo>
                  <a:lnTo>
                    <a:pt x="666423" y="637151"/>
                  </a:lnTo>
                  <a:cubicBezTo>
                    <a:pt x="763061" y="620818"/>
                    <a:pt x="827785" y="609592"/>
                    <a:pt x="860595" y="603473"/>
                  </a:cubicBezTo>
                  <a:cubicBezTo>
                    <a:pt x="880681" y="598933"/>
                    <a:pt x="893090" y="596663"/>
                    <a:pt x="897823" y="596663"/>
                  </a:cubicBezTo>
                  <a:cubicBezTo>
                    <a:pt x="914268" y="596663"/>
                    <a:pt x="942726" y="605967"/>
                    <a:pt x="983198" y="624576"/>
                  </a:cubicBezTo>
                  <a:cubicBezTo>
                    <a:pt x="1024954" y="644404"/>
                    <a:pt x="1045832" y="659897"/>
                    <a:pt x="1045832" y="671053"/>
                  </a:cubicBezTo>
                  <a:cubicBezTo>
                    <a:pt x="1045832" y="688420"/>
                    <a:pt x="1032342" y="699576"/>
                    <a:pt x="1005361" y="704523"/>
                  </a:cubicBezTo>
                  <a:cubicBezTo>
                    <a:pt x="988658" y="710732"/>
                    <a:pt x="955896" y="713837"/>
                    <a:pt x="907073" y="713837"/>
                  </a:cubicBezTo>
                  <a:cubicBezTo>
                    <a:pt x="823111" y="713837"/>
                    <a:pt x="734481" y="718698"/>
                    <a:pt x="641183" y="728420"/>
                  </a:cubicBezTo>
                  <a:cubicBezTo>
                    <a:pt x="511739" y="743388"/>
                    <a:pt x="425442" y="754983"/>
                    <a:pt x="382294" y="763206"/>
                  </a:cubicBezTo>
                  <a:cubicBezTo>
                    <a:pt x="368290" y="766953"/>
                    <a:pt x="358376" y="768827"/>
                    <a:pt x="352551" y="768827"/>
                  </a:cubicBezTo>
                  <a:cubicBezTo>
                    <a:pt x="343011" y="768827"/>
                    <a:pt x="327395" y="763991"/>
                    <a:pt x="305702" y="754319"/>
                  </a:cubicBezTo>
                  <a:lnTo>
                    <a:pt x="294670" y="749071"/>
                  </a:lnTo>
                  <a:lnTo>
                    <a:pt x="289981" y="767117"/>
                  </a:lnTo>
                  <a:cubicBezTo>
                    <a:pt x="287668" y="774954"/>
                    <a:pt x="284970" y="783212"/>
                    <a:pt x="281887" y="791889"/>
                  </a:cubicBezTo>
                  <a:cubicBezTo>
                    <a:pt x="274028" y="817628"/>
                    <a:pt x="265056" y="830498"/>
                    <a:pt x="254970" y="830498"/>
                  </a:cubicBezTo>
                  <a:cubicBezTo>
                    <a:pt x="241522" y="830498"/>
                    <a:pt x="229188" y="816022"/>
                    <a:pt x="217968" y="787071"/>
                  </a:cubicBezTo>
                  <a:cubicBezTo>
                    <a:pt x="198910" y="743645"/>
                    <a:pt x="189381" y="713024"/>
                    <a:pt x="189381" y="695208"/>
                  </a:cubicBezTo>
                  <a:cubicBezTo>
                    <a:pt x="190516" y="688827"/>
                    <a:pt x="194499" y="674480"/>
                    <a:pt x="201329" y="652167"/>
                  </a:cubicBezTo>
                  <a:cubicBezTo>
                    <a:pt x="217261" y="608569"/>
                    <a:pt x="225227" y="515549"/>
                    <a:pt x="225227" y="373107"/>
                  </a:cubicBezTo>
                  <a:lnTo>
                    <a:pt x="219508" y="301235"/>
                  </a:lnTo>
                  <a:lnTo>
                    <a:pt x="190059" y="328599"/>
                  </a:lnTo>
                  <a:cubicBezTo>
                    <a:pt x="176400" y="340530"/>
                    <a:pt x="162587" y="351844"/>
                    <a:pt x="148620" y="362540"/>
                  </a:cubicBezTo>
                  <a:cubicBezTo>
                    <a:pt x="112474" y="395473"/>
                    <a:pt x="81254" y="416876"/>
                    <a:pt x="54958" y="426748"/>
                  </a:cubicBezTo>
                  <a:cubicBezTo>
                    <a:pt x="38534" y="438268"/>
                    <a:pt x="26210" y="444028"/>
                    <a:pt x="17988" y="444028"/>
                  </a:cubicBezTo>
                  <a:cubicBezTo>
                    <a:pt x="5996" y="444028"/>
                    <a:pt x="0" y="440174"/>
                    <a:pt x="0" y="432465"/>
                  </a:cubicBezTo>
                  <a:cubicBezTo>
                    <a:pt x="46532" y="386983"/>
                    <a:pt x="89616" y="337443"/>
                    <a:pt x="129252" y="283845"/>
                  </a:cubicBezTo>
                  <a:cubicBezTo>
                    <a:pt x="182678" y="217249"/>
                    <a:pt x="221458" y="156339"/>
                    <a:pt x="245591" y="101114"/>
                  </a:cubicBezTo>
                  <a:cubicBezTo>
                    <a:pt x="254199" y="86489"/>
                    <a:pt x="258503" y="62120"/>
                    <a:pt x="258503" y="28008"/>
                  </a:cubicBezTo>
                  <a:cubicBezTo>
                    <a:pt x="258503" y="20300"/>
                    <a:pt x="265366" y="16445"/>
                    <a:pt x="279092" y="16445"/>
                  </a:cubicBezTo>
                  <a:cubicBezTo>
                    <a:pt x="288257" y="16445"/>
                    <a:pt x="311908" y="23223"/>
                    <a:pt x="350046" y="36777"/>
                  </a:cubicBezTo>
                  <a:cubicBezTo>
                    <a:pt x="386663" y="51831"/>
                    <a:pt x="404971" y="69893"/>
                    <a:pt x="404971" y="90964"/>
                  </a:cubicBezTo>
                  <a:cubicBezTo>
                    <a:pt x="404971" y="102484"/>
                    <a:pt x="399222" y="112356"/>
                    <a:pt x="387723" y="120579"/>
                  </a:cubicBezTo>
                  <a:cubicBezTo>
                    <a:pt x="369238" y="134165"/>
                    <a:pt x="349825" y="153305"/>
                    <a:pt x="329485" y="177997"/>
                  </a:cubicBezTo>
                  <a:lnTo>
                    <a:pt x="322773" y="186625"/>
                  </a:lnTo>
                  <a:lnTo>
                    <a:pt x="351937" y="181968"/>
                  </a:lnTo>
                  <a:cubicBezTo>
                    <a:pt x="404465" y="173079"/>
                    <a:pt x="463061" y="161715"/>
                    <a:pt x="527725" y="147875"/>
                  </a:cubicBezTo>
                  <a:lnTo>
                    <a:pt x="572968" y="137926"/>
                  </a:lnTo>
                  <a:lnTo>
                    <a:pt x="567788" y="133973"/>
                  </a:lnTo>
                  <a:cubicBezTo>
                    <a:pt x="557992" y="124615"/>
                    <a:pt x="546996" y="110579"/>
                    <a:pt x="534801" y="91863"/>
                  </a:cubicBezTo>
                  <a:cubicBezTo>
                    <a:pt x="506920" y="50129"/>
                    <a:pt x="492980" y="24218"/>
                    <a:pt x="492980" y="14133"/>
                  </a:cubicBezTo>
                  <a:cubicBezTo>
                    <a:pt x="492980" y="5888"/>
                    <a:pt x="499105" y="1178"/>
                    <a:pt x="511353" y="0"/>
                  </a:cubicBezTo>
                  <a:close/>
                  <a:moveTo>
                    <a:pt x="537666" y="220258"/>
                  </a:moveTo>
                  <a:lnTo>
                    <a:pt x="495807" y="226800"/>
                  </a:lnTo>
                  <a:cubicBezTo>
                    <a:pt x="405399" y="241083"/>
                    <a:pt x="356962" y="248224"/>
                    <a:pt x="350495" y="248224"/>
                  </a:cubicBezTo>
                  <a:cubicBezTo>
                    <a:pt x="331652" y="248224"/>
                    <a:pt x="310923" y="245697"/>
                    <a:pt x="288311" y="240644"/>
                  </a:cubicBezTo>
                  <a:lnTo>
                    <a:pt x="279917" y="238237"/>
                  </a:lnTo>
                  <a:lnTo>
                    <a:pt x="274175" y="244928"/>
                  </a:lnTo>
                  <a:lnTo>
                    <a:pt x="288409" y="264148"/>
                  </a:lnTo>
                  <a:cubicBezTo>
                    <a:pt x="304104" y="286664"/>
                    <a:pt x="311951" y="302555"/>
                    <a:pt x="311951" y="311822"/>
                  </a:cubicBezTo>
                  <a:cubicBezTo>
                    <a:pt x="311951" y="316105"/>
                    <a:pt x="309146" y="327861"/>
                    <a:pt x="303536" y="347090"/>
                  </a:cubicBezTo>
                  <a:cubicBezTo>
                    <a:pt x="302695" y="350299"/>
                    <a:pt x="301907" y="354118"/>
                    <a:pt x="301172" y="358547"/>
                  </a:cubicBezTo>
                  <a:lnTo>
                    <a:pt x="300339" y="364690"/>
                  </a:lnTo>
                  <a:lnTo>
                    <a:pt x="316834" y="363086"/>
                  </a:lnTo>
                  <a:cubicBezTo>
                    <a:pt x="384628" y="353696"/>
                    <a:pt x="451484" y="342895"/>
                    <a:pt x="517400" y="330684"/>
                  </a:cubicBezTo>
                  <a:lnTo>
                    <a:pt x="544574" y="325322"/>
                  </a:lnTo>
                  <a:lnTo>
                    <a:pt x="540028" y="246923"/>
                  </a:lnTo>
                  <a:lnTo>
                    <a:pt x="537666" y="220258"/>
                  </a:lnTo>
                  <a:close/>
                  <a:moveTo>
                    <a:pt x="547059" y="400616"/>
                  </a:moveTo>
                  <a:lnTo>
                    <a:pt x="541157" y="401659"/>
                  </a:lnTo>
                  <a:cubicBezTo>
                    <a:pt x="527779" y="404022"/>
                    <a:pt x="513701" y="406507"/>
                    <a:pt x="498923" y="409114"/>
                  </a:cubicBezTo>
                  <a:cubicBezTo>
                    <a:pt x="434447" y="419542"/>
                    <a:pt x="387883" y="424756"/>
                    <a:pt x="359232" y="424756"/>
                  </a:cubicBezTo>
                  <a:cubicBezTo>
                    <a:pt x="346384" y="424756"/>
                    <a:pt x="334607" y="424114"/>
                    <a:pt x="323900" y="422829"/>
                  </a:cubicBezTo>
                  <a:lnTo>
                    <a:pt x="295872" y="417223"/>
                  </a:lnTo>
                  <a:lnTo>
                    <a:pt x="294868" y="440951"/>
                  </a:lnTo>
                  <a:cubicBezTo>
                    <a:pt x="294238" y="459562"/>
                    <a:pt x="293818" y="480611"/>
                    <a:pt x="293608" y="504099"/>
                  </a:cubicBezTo>
                  <a:lnTo>
                    <a:pt x="293537" y="520784"/>
                  </a:lnTo>
                  <a:lnTo>
                    <a:pt x="308611" y="519318"/>
                  </a:lnTo>
                  <a:cubicBezTo>
                    <a:pt x="382498" y="509928"/>
                    <a:pt x="455360" y="499128"/>
                    <a:pt x="527196" y="486917"/>
                  </a:cubicBezTo>
                  <a:lnTo>
                    <a:pt x="548214" y="483111"/>
                  </a:lnTo>
                  <a:lnTo>
                    <a:pt x="547544" y="415747"/>
                  </a:lnTo>
                  <a:lnTo>
                    <a:pt x="547059" y="400616"/>
                  </a:lnTo>
                  <a:close/>
                  <a:moveTo>
                    <a:pt x="547466" y="558071"/>
                  </a:moveTo>
                  <a:lnTo>
                    <a:pt x="502713" y="565346"/>
                  </a:lnTo>
                  <a:cubicBezTo>
                    <a:pt x="432691" y="575774"/>
                    <a:pt x="382123" y="580989"/>
                    <a:pt x="351009" y="580989"/>
                  </a:cubicBezTo>
                  <a:cubicBezTo>
                    <a:pt x="338161" y="580989"/>
                    <a:pt x="326384" y="580346"/>
                    <a:pt x="315677" y="579061"/>
                  </a:cubicBezTo>
                  <a:lnTo>
                    <a:pt x="294854" y="574897"/>
                  </a:lnTo>
                  <a:lnTo>
                    <a:pt x="299652" y="690241"/>
                  </a:lnTo>
                  <a:lnTo>
                    <a:pt x="339073" y="685287"/>
                  </a:lnTo>
                  <a:cubicBezTo>
                    <a:pt x="383104" y="679617"/>
                    <a:pt x="430385" y="673268"/>
                    <a:pt x="480915" y="666239"/>
                  </a:cubicBezTo>
                  <a:lnTo>
                    <a:pt x="542305" y="657566"/>
                  </a:lnTo>
                  <a:lnTo>
                    <a:pt x="543786" y="633437"/>
                  </a:lnTo>
                  <a:cubicBezTo>
                    <a:pt x="545352" y="606829"/>
                    <a:pt x="546527" y="583266"/>
                    <a:pt x="547310" y="562747"/>
                  </a:cubicBezTo>
                  <a:lnTo>
                    <a:pt x="547466" y="55807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1842636" y="3513040"/>
              <a:ext cx="1254098" cy="661418"/>
            </a:xfrm>
            <a:custGeom>
              <a:avLst/>
              <a:gdLst/>
              <a:ahLst/>
              <a:cxnLst/>
              <a:rect l="l" t="t" r="r" b="b"/>
              <a:pathLst>
                <a:path w="1254098" h="661418">
                  <a:moveTo>
                    <a:pt x="762146" y="0"/>
                  </a:moveTo>
                  <a:cubicBezTo>
                    <a:pt x="772982" y="0"/>
                    <a:pt x="801440" y="10075"/>
                    <a:pt x="847522" y="30225"/>
                  </a:cubicBezTo>
                  <a:cubicBezTo>
                    <a:pt x="889535" y="51703"/>
                    <a:pt x="910542" y="73191"/>
                    <a:pt x="910542" y="94690"/>
                  </a:cubicBezTo>
                  <a:cubicBezTo>
                    <a:pt x="910542" y="106275"/>
                    <a:pt x="902094" y="117860"/>
                    <a:pt x="885199" y="129444"/>
                  </a:cubicBezTo>
                  <a:cubicBezTo>
                    <a:pt x="862136" y="145997"/>
                    <a:pt x="826023" y="185730"/>
                    <a:pt x="776858" y="248642"/>
                  </a:cubicBezTo>
                  <a:cubicBezTo>
                    <a:pt x="760343" y="270987"/>
                    <a:pt x="743251" y="292453"/>
                    <a:pt x="725584" y="313039"/>
                  </a:cubicBezTo>
                  <a:lnTo>
                    <a:pt x="671200" y="371785"/>
                  </a:lnTo>
                  <a:lnTo>
                    <a:pt x="672893" y="372873"/>
                  </a:lnTo>
                  <a:cubicBezTo>
                    <a:pt x="692545" y="384480"/>
                    <a:pt x="712243" y="395094"/>
                    <a:pt x="731986" y="404714"/>
                  </a:cubicBezTo>
                  <a:cubicBezTo>
                    <a:pt x="829974" y="464950"/>
                    <a:pt x="991581" y="516824"/>
                    <a:pt x="1216807" y="560336"/>
                  </a:cubicBezTo>
                  <a:cubicBezTo>
                    <a:pt x="1241668" y="565347"/>
                    <a:pt x="1254098" y="572874"/>
                    <a:pt x="1254098" y="582916"/>
                  </a:cubicBezTo>
                  <a:cubicBezTo>
                    <a:pt x="1254098" y="590711"/>
                    <a:pt x="1242578" y="598505"/>
                    <a:pt x="1219537" y="606300"/>
                  </a:cubicBezTo>
                  <a:cubicBezTo>
                    <a:pt x="1095618" y="643045"/>
                    <a:pt x="994043" y="661418"/>
                    <a:pt x="914814" y="661418"/>
                  </a:cubicBezTo>
                  <a:cubicBezTo>
                    <a:pt x="873036" y="661418"/>
                    <a:pt x="837736" y="652671"/>
                    <a:pt x="808914" y="635176"/>
                  </a:cubicBezTo>
                  <a:cubicBezTo>
                    <a:pt x="779202" y="620267"/>
                    <a:pt x="714034" y="563413"/>
                    <a:pt x="613407" y="464616"/>
                  </a:cubicBezTo>
                  <a:lnTo>
                    <a:pt x="591345" y="442803"/>
                  </a:lnTo>
                  <a:lnTo>
                    <a:pt x="551021" y="474575"/>
                  </a:lnTo>
                  <a:cubicBezTo>
                    <a:pt x="468044" y="534169"/>
                    <a:pt x="377390" y="578034"/>
                    <a:pt x="279060" y="606171"/>
                  </a:cubicBezTo>
                  <a:cubicBezTo>
                    <a:pt x="212999" y="621075"/>
                    <a:pt x="151543" y="628527"/>
                    <a:pt x="94690" y="628527"/>
                  </a:cubicBezTo>
                  <a:cubicBezTo>
                    <a:pt x="59615" y="628527"/>
                    <a:pt x="42077" y="628527"/>
                    <a:pt x="42077" y="628527"/>
                  </a:cubicBezTo>
                  <a:cubicBezTo>
                    <a:pt x="14026" y="628527"/>
                    <a:pt x="0" y="622403"/>
                    <a:pt x="0" y="610154"/>
                  </a:cubicBezTo>
                  <a:cubicBezTo>
                    <a:pt x="0" y="608505"/>
                    <a:pt x="8629" y="606846"/>
                    <a:pt x="25889" y="605176"/>
                  </a:cubicBezTo>
                  <a:cubicBezTo>
                    <a:pt x="132506" y="575347"/>
                    <a:pt x="228149" y="538880"/>
                    <a:pt x="312818" y="495775"/>
                  </a:cubicBezTo>
                  <a:cubicBezTo>
                    <a:pt x="378680" y="460956"/>
                    <a:pt x="436165" y="423807"/>
                    <a:pt x="485273" y="384328"/>
                  </a:cubicBezTo>
                  <a:lnTo>
                    <a:pt x="510954" y="362006"/>
                  </a:lnTo>
                  <a:lnTo>
                    <a:pt x="475636" y="325925"/>
                  </a:lnTo>
                  <a:cubicBezTo>
                    <a:pt x="449838" y="299454"/>
                    <a:pt x="422621" y="271306"/>
                    <a:pt x="393986" y="241479"/>
                  </a:cubicBezTo>
                  <a:cubicBezTo>
                    <a:pt x="360838" y="209659"/>
                    <a:pt x="325538" y="184209"/>
                    <a:pt x="288085" y="165130"/>
                  </a:cubicBezTo>
                  <a:cubicBezTo>
                    <a:pt x="272957" y="159562"/>
                    <a:pt x="261610" y="153596"/>
                    <a:pt x="254046" y="147231"/>
                  </a:cubicBezTo>
                  <a:lnTo>
                    <a:pt x="245562" y="137413"/>
                  </a:lnTo>
                  <a:lnTo>
                    <a:pt x="242385" y="136101"/>
                  </a:lnTo>
                  <a:cubicBezTo>
                    <a:pt x="220667" y="125935"/>
                    <a:pt x="209809" y="116661"/>
                    <a:pt x="209809" y="108277"/>
                  </a:cubicBezTo>
                  <a:cubicBezTo>
                    <a:pt x="209809" y="97100"/>
                    <a:pt x="227068" y="89915"/>
                    <a:pt x="261586" y="86725"/>
                  </a:cubicBezTo>
                  <a:cubicBezTo>
                    <a:pt x="445763" y="67453"/>
                    <a:pt x="594512" y="43363"/>
                    <a:pt x="707831" y="14454"/>
                  </a:cubicBezTo>
                  <a:cubicBezTo>
                    <a:pt x="740894" y="4818"/>
                    <a:pt x="758999" y="0"/>
                    <a:pt x="762146" y="0"/>
                  </a:cubicBezTo>
                  <a:close/>
                  <a:moveTo>
                    <a:pt x="704202" y="79144"/>
                  </a:moveTo>
                  <a:cubicBezTo>
                    <a:pt x="500025" y="122464"/>
                    <a:pt x="397936" y="144123"/>
                    <a:pt x="397936" y="144123"/>
                  </a:cubicBezTo>
                  <a:lnTo>
                    <a:pt x="389197" y="145891"/>
                  </a:lnTo>
                  <a:lnTo>
                    <a:pt x="394422" y="149823"/>
                  </a:lnTo>
                  <a:cubicBezTo>
                    <a:pt x="421848" y="171256"/>
                    <a:pt x="456125" y="201840"/>
                    <a:pt x="497252" y="241576"/>
                  </a:cubicBezTo>
                  <a:cubicBezTo>
                    <a:pt x="516631" y="259146"/>
                    <a:pt x="536056" y="275722"/>
                    <a:pt x="555526" y="291304"/>
                  </a:cubicBezTo>
                  <a:lnTo>
                    <a:pt x="573559" y="304785"/>
                  </a:lnTo>
                  <a:lnTo>
                    <a:pt x="575250" y="303202"/>
                  </a:lnTo>
                  <a:cubicBezTo>
                    <a:pt x="616705" y="261245"/>
                    <a:pt x="651541" y="216024"/>
                    <a:pt x="679759" y="167539"/>
                  </a:cubicBezTo>
                  <a:cubicBezTo>
                    <a:pt x="706418" y="124434"/>
                    <a:pt x="719748" y="98738"/>
                    <a:pt x="719748" y="90451"/>
                  </a:cubicBezTo>
                  <a:cubicBezTo>
                    <a:pt x="719748" y="82913"/>
                    <a:pt x="714566" y="79144"/>
                    <a:pt x="704202" y="7914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5145101" y="5430736"/>
            <a:ext cx="1457483" cy="859936"/>
            <a:chOff x="3399766" y="1591880"/>
            <a:chExt cx="1457483" cy="859936"/>
          </a:xfrm>
        </p:grpSpPr>
        <p:sp>
          <p:nvSpPr>
            <p:cNvPr id="11" name="文字方塊 10"/>
            <p:cNvSpPr txBox="1"/>
            <p:nvPr/>
          </p:nvSpPr>
          <p:spPr>
            <a:xfrm>
              <a:off x="3399766" y="1603515"/>
              <a:ext cx="1457483" cy="830498"/>
            </a:xfrm>
            <a:custGeom>
              <a:avLst/>
              <a:gdLst/>
              <a:ahLst/>
              <a:cxnLst/>
              <a:rect l="l" t="t" r="r" b="b"/>
              <a:pathLst>
                <a:path w="1457483" h="830498">
                  <a:moveTo>
                    <a:pt x="675294" y="0"/>
                  </a:moveTo>
                  <a:cubicBezTo>
                    <a:pt x="688656" y="0"/>
                    <a:pt x="716493" y="7666"/>
                    <a:pt x="758806" y="22998"/>
                  </a:cubicBezTo>
                  <a:cubicBezTo>
                    <a:pt x="812254" y="49272"/>
                    <a:pt x="838978" y="74454"/>
                    <a:pt x="838978" y="98545"/>
                  </a:cubicBezTo>
                  <a:cubicBezTo>
                    <a:pt x="838978" y="104390"/>
                    <a:pt x="834224" y="114155"/>
                    <a:pt x="824716" y="127838"/>
                  </a:cubicBezTo>
                  <a:cubicBezTo>
                    <a:pt x="815230" y="141500"/>
                    <a:pt x="808110" y="165890"/>
                    <a:pt x="803357" y="201008"/>
                  </a:cubicBezTo>
                  <a:lnTo>
                    <a:pt x="784777" y="255700"/>
                  </a:lnTo>
                  <a:lnTo>
                    <a:pt x="871708" y="250312"/>
                  </a:lnTo>
                  <a:cubicBezTo>
                    <a:pt x="1023401" y="237079"/>
                    <a:pt x="1139751" y="222368"/>
                    <a:pt x="1220758" y="206179"/>
                  </a:cubicBezTo>
                  <a:cubicBezTo>
                    <a:pt x="1254612" y="200290"/>
                    <a:pt x="1275962" y="197346"/>
                    <a:pt x="1284805" y="197346"/>
                  </a:cubicBezTo>
                  <a:cubicBezTo>
                    <a:pt x="1293756" y="197346"/>
                    <a:pt x="1327011" y="208117"/>
                    <a:pt x="1384570" y="229659"/>
                  </a:cubicBezTo>
                  <a:cubicBezTo>
                    <a:pt x="1433179" y="256297"/>
                    <a:pt x="1457483" y="280387"/>
                    <a:pt x="1457483" y="301929"/>
                  </a:cubicBezTo>
                  <a:cubicBezTo>
                    <a:pt x="1457483" y="320944"/>
                    <a:pt x="1423907" y="330452"/>
                    <a:pt x="1356754" y="330452"/>
                  </a:cubicBezTo>
                  <a:cubicBezTo>
                    <a:pt x="1270972" y="328054"/>
                    <a:pt x="1178541" y="326854"/>
                    <a:pt x="1079461" y="326854"/>
                  </a:cubicBezTo>
                  <a:cubicBezTo>
                    <a:pt x="1001811" y="326854"/>
                    <a:pt x="906273" y="330396"/>
                    <a:pt x="792849" y="337478"/>
                  </a:cubicBezTo>
                  <a:lnTo>
                    <a:pt x="751474" y="340342"/>
                  </a:lnTo>
                  <a:lnTo>
                    <a:pt x="744569" y="356927"/>
                  </a:lnTo>
                  <a:cubicBezTo>
                    <a:pt x="722004" y="406215"/>
                    <a:pt x="696472" y="452819"/>
                    <a:pt x="667970" y="496738"/>
                  </a:cubicBezTo>
                  <a:cubicBezTo>
                    <a:pt x="596728" y="609929"/>
                    <a:pt x="499350" y="694833"/>
                    <a:pt x="375838" y="751450"/>
                  </a:cubicBezTo>
                  <a:cubicBezTo>
                    <a:pt x="252346" y="804149"/>
                    <a:pt x="135975" y="830498"/>
                    <a:pt x="26724" y="830498"/>
                  </a:cubicBezTo>
                  <a:cubicBezTo>
                    <a:pt x="8908" y="830498"/>
                    <a:pt x="0" y="826601"/>
                    <a:pt x="0" y="818806"/>
                  </a:cubicBezTo>
                  <a:cubicBezTo>
                    <a:pt x="0" y="809192"/>
                    <a:pt x="16113" y="800541"/>
                    <a:pt x="48341" y="792853"/>
                  </a:cubicBezTo>
                  <a:cubicBezTo>
                    <a:pt x="190098" y="744823"/>
                    <a:pt x="302861" y="688131"/>
                    <a:pt x="386630" y="622777"/>
                  </a:cubicBezTo>
                  <a:cubicBezTo>
                    <a:pt x="483290" y="557445"/>
                    <a:pt x="554179" y="483461"/>
                    <a:pt x="599297" y="400827"/>
                  </a:cubicBezTo>
                  <a:lnTo>
                    <a:pt x="624404" y="349465"/>
                  </a:lnTo>
                  <a:lnTo>
                    <a:pt x="582083" y="352677"/>
                  </a:lnTo>
                  <a:cubicBezTo>
                    <a:pt x="489180" y="361827"/>
                    <a:pt x="391705" y="377620"/>
                    <a:pt x="289659" y="400056"/>
                  </a:cubicBezTo>
                  <a:cubicBezTo>
                    <a:pt x="251201" y="409500"/>
                    <a:pt x="227539" y="414221"/>
                    <a:pt x="218674" y="414221"/>
                  </a:cubicBezTo>
                  <a:cubicBezTo>
                    <a:pt x="196875" y="414221"/>
                    <a:pt x="164187" y="404735"/>
                    <a:pt x="120611" y="385763"/>
                  </a:cubicBezTo>
                  <a:cubicBezTo>
                    <a:pt x="74465" y="365527"/>
                    <a:pt x="51392" y="349092"/>
                    <a:pt x="51392" y="336458"/>
                  </a:cubicBezTo>
                  <a:cubicBezTo>
                    <a:pt x="51392" y="321276"/>
                    <a:pt x="66382" y="312422"/>
                    <a:pt x="96360" y="309895"/>
                  </a:cubicBezTo>
                  <a:cubicBezTo>
                    <a:pt x="248053" y="308417"/>
                    <a:pt x="359242" y="301062"/>
                    <a:pt x="429928" y="287828"/>
                  </a:cubicBezTo>
                  <a:cubicBezTo>
                    <a:pt x="496931" y="279734"/>
                    <a:pt x="567247" y="272561"/>
                    <a:pt x="640877" y="266308"/>
                  </a:cubicBezTo>
                  <a:lnTo>
                    <a:pt x="653042" y="265372"/>
                  </a:lnTo>
                  <a:lnTo>
                    <a:pt x="662714" y="219206"/>
                  </a:lnTo>
                  <a:cubicBezTo>
                    <a:pt x="665533" y="199028"/>
                    <a:pt x="666942" y="178850"/>
                    <a:pt x="666942" y="158673"/>
                  </a:cubicBezTo>
                  <a:cubicBezTo>
                    <a:pt x="666942" y="127817"/>
                    <a:pt x="663323" y="102474"/>
                    <a:pt x="656086" y="82645"/>
                  </a:cubicBezTo>
                  <a:cubicBezTo>
                    <a:pt x="648848" y="58405"/>
                    <a:pt x="645229" y="40771"/>
                    <a:pt x="645229" y="29743"/>
                  </a:cubicBezTo>
                  <a:cubicBezTo>
                    <a:pt x="645229" y="9914"/>
                    <a:pt x="655251" y="0"/>
                    <a:pt x="67529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4404867" y="1591880"/>
              <a:ext cx="238460" cy="197347"/>
            </a:xfrm>
            <a:custGeom>
              <a:avLst/>
              <a:gdLst/>
              <a:ahLst/>
              <a:cxnLst/>
              <a:rect l="l" t="t" r="r" b="b"/>
              <a:pathLst>
                <a:path w="238460" h="197347">
                  <a:moveTo>
                    <a:pt x="16702" y="0"/>
                  </a:moveTo>
                  <a:cubicBezTo>
                    <a:pt x="47388" y="0"/>
                    <a:pt x="84347" y="7442"/>
                    <a:pt x="127581" y="22324"/>
                  </a:cubicBezTo>
                  <a:cubicBezTo>
                    <a:pt x="173598" y="38148"/>
                    <a:pt x="203588" y="53973"/>
                    <a:pt x="217550" y="69798"/>
                  </a:cubicBezTo>
                  <a:cubicBezTo>
                    <a:pt x="231490" y="87464"/>
                    <a:pt x="238460" y="105140"/>
                    <a:pt x="238460" y="122828"/>
                  </a:cubicBezTo>
                  <a:cubicBezTo>
                    <a:pt x="238460" y="172507"/>
                    <a:pt x="216618" y="197347"/>
                    <a:pt x="172935" y="197347"/>
                  </a:cubicBezTo>
                  <a:cubicBezTo>
                    <a:pt x="147474" y="197347"/>
                    <a:pt x="113791" y="171554"/>
                    <a:pt x="71885" y="119969"/>
                  </a:cubicBezTo>
                  <a:cubicBezTo>
                    <a:pt x="23961" y="62453"/>
                    <a:pt x="0" y="26746"/>
                    <a:pt x="0" y="12849"/>
                  </a:cubicBezTo>
                  <a:cubicBezTo>
                    <a:pt x="0" y="5354"/>
                    <a:pt x="5567" y="1071"/>
                    <a:pt x="1670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4294567" y="2057123"/>
              <a:ext cx="527284" cy="394693"/>
            </a:xfrm>
            <a:custGeom>
              <a:avLst/>
              <a:gdLst/>
              <a:ahLst/>
              <a:cxnLst/>
              <a:rect l="l" t="t" r="r" b="b"/>
              <a:pathLst>
                <a:path w="527284" h="394693">
                  <a:moveTo>
                    <a:pt x="9250" y="0"/>
                  </a:moveTo>
                  <a:cubicBezTo>
                    <a:pt x="24261" y="0"/>
                    <a:pt x="50535" y="3673"/>
                    <a:pt x="88073" y="11018"/>
                  </a:cubicBezTo>
                  <a:cubicBezTo>
                    <a:pt x="163149" y="33073"/>
                    <a:pt x="236351" y="58802"/>
                    <a:pt x="307679" y="88202"/>
                  </a:cubicBezTo>
                  <a:cubicBezTo>
                    <a:pt x="401534" y="132314"/>
                    <a:pt x="463472" y="172742"/>
                    <a:pt x="493494" y="209488"/>
                  </a:cubicBezTo>
                  <a:cubicBezTo>
                    <a:pt x="516020" y="241330"/>
                    <a:pt x="527284" y="276855"/>
                    <a:pt x="527284" y="316062"/>
                  </a:cubicBezTo>
                  <a:cubicBezTo>
                    <a:pt x="527284" y="332615"/>
                    <a:pt x="523173" y="351234"/>
                    <a:pt x="514950" y="371919"/>
                  </a:cubicBezTo>
                  <a:cubicBezTo>
                    <a:pt x="505357" y="387101"/>
                    <a:pt x="493022" y="394693"/>
                    <a:pt x="477947" y="394693"/>
                  </a:cubicBezTo>
                  <a:cubicBezTo>
                    <a:pt x="464671" y="394693"/>
                    <a:pt x="444757" y="387134"/>
                    <a:pt x="418204" y="372016"/>
                  </a:cubicBezTo>
                  <a:cubicBezTo>
                    <a:pt x="373942" y="350410"/>
                    <a:pt x="318621" y="305045"/>
                    <a:pt x="252239" y="235923"/>
                  </a:cubicBezTo>
                  <a:cubicBezTo>
                    <a:pt x="163738" y="149520"/>
                    <a:pt x="97356" y="91189"/>
                    <a:pt x="53095" y="60932"/>
                  </a:cubicBezTo>
                  <a:cubicBezTo>
                    <a:pt x="17698" y="39326"/>
                    <a:pt x="0" y="23127"/>
                    <a:pt x="0" y="12335"/>
                  </a:cubicBezTo>
                  <a:cubicBezTo>
                    <a:pt x="0" y="4112"/>
                    <a:pt x="3083" y="0"/>
                    <a:pt x="925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zh-TW" sz="16600" dirty="0" smtClean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68" name="群組 67"/>
          <p:cNvGrpSpPr/>
          <p:nvPr/>
        </p:nvGrpSpPr>
        <p:grpSpPr>
          <a:xfrm>
            <a:off x="4908244" y="2483296"/>
            <a:ext cx="630108" cy="933599"/>
            <a:chOff x="7536897" y="4105503"/>
            <a:chExt cx="630108" cy="933599"/>
          </a:xfrm>
        </p:grpSpPr>
        <p:sp>
          <p:nvSpPr>
            <p:cNvPr id="57" name="文字方塊 56"/>
            <p:cNvSpPr txBox="1"/>
            <p:nvPr/>
          </p:nvSpPr>
          <p:spPr>
            <a:xfrm>
              <a:off x="7536897" y="4105503"/>
              <a:ext cx="630108" cy="728663"/>
            </a:xfrm>
            <a:custGeom>
              <a:avLst/>
              <a:gdLst/>
              <a:ahLst/>
              <a:cxnLst/>
              <a:rect l="l" t="t" r="r" b="b"/>
              <a:pathLst>
                <a:path w="630108" h="728663">
                  <a:moveTo>
                    <a:pt x="383189" y="0"/>
                  </a:moveTo>
                  <a:cubicBezTo>
                    <a:pt x="392187" y="0"/>
                    <a:pt x="410763" y="12319"/>
                    <a:pt x="438915" y="36958"/>
                  </a:cubicBezTo>
                  <a:cubicBezTo>
                    <a:pt x="463672" y="57119"/>
                    <a:pt x="476051" y="75042"/>
                    <a:pt x="476051" y="90727"/>
                  </a:cubicBezTo>
                  <a:cubicBezTo>
                    <a:pt x="476051" y="96805"/>
                    <a:pt x="471848" y="104907"/>
                    <a:pt x="463442" y="115032"/>
                  </a:cubicBezTo>
                  <a:cubicBezTo>
                    <a:pt x="458713" y="121110"/>
                    <a:pt x="453459" y="129212"/>
                    <a:pt x="447682" y="139337"/>
                  </a:cubicBezTo>
                  <a:lnTo>
                    <a:pt x="440961" y="151730"/>
                  </a:lnTo>
                  <a:lnTo>
                    <a:pt x="484528" y="161013"/>
                  </a:lnTo>
                  <a:cubicBezTo>
                    <a:pt x="513277" y="167725"/>
                    <a:pt x="538774" y="174916"/>
                    <a:pt x="561018" y="182588"/>
                  </a:cubicBezTo>
                  <a:cubicBezTo>
                    <a:pt x="580542" y="188340"/>
                    <a:pt x="596812" y="197924"/>
                    <a:pt x="609828" y="211341"/>
                  </a:cubicBezTo>
                  <a:cubicBezTo>
                    <a:pt x="621421" y="229204"/>
                    <a:pt x="628181" y="246601"/>
                    <a:pt x="630108" y="263531"/>
                  </a:cubicBezTo>
                  <a:cubicBezTo>
                    <a:pt x="630108" y="281395"/>
                    <a:pt x="619420" y="290327"/>
                    <a:pt x="598043" y="290327"/>
                  </a:cubicBezTo>
                  <a:cubicBezTo>
                    <a:pt x="590260" y="290327"/>
                    <a:pt x="581024" y="288548"/>
                    <a:pt x="570335" y="284990"/>
                  </a:cubicBezTo>
                  <a:cubicBezTo>
                    <a:pt x="544763" y="269720"/>
                    <a:pt x="520858" y="253020"/>
                    <a:pt x="498621" y="234890"/>
                  </a:cubicBezTo>
                  <a:cubicBezTo>
                    <a:pt x="479712" y="219620"/>
                    <a:pt x="461083" y="205783"/>
                    <a:pt x="442734" y="193379"/>
                  </a:cubicBezTo>
                  <a:lnTo>
                    <a:pt x="425638" y="182405"/>
                  </a:lnTo>
                  <a:lnTo>
                    <a:pt x="407702" y="220261"/>
                  </a:lnTo>
                  <a:cubicBezTo>
                    <a:pt x="365951" y="307031"/>
                    <a:pt x="326563" y="380697"/>
                    <a:pt x="289540" y="441258"/>
                  </a:cubicBezTo>
                  <a:lnTo>
                    <a:pt x="281293" y="454402"/>
                  </a:lnTo>
                  <a:lnTo>
                    <a:pt x="324183" y="446836"/>
                  </a:lnTo>
                  <a:cubicBezTo>
                    <a:pt x="346390" y="442163"/>
                    <a:pt x="369595" y="436557"/>
                    <a:pt x="393796" y="430019"/>
                  </a:cubicBezTo>
                  <a:cubicBezTo>
                    <a:pt x="427492" y="421614"/>
                    <a:pt x="454755" y="412734"/>
                    <a:pt x="475584" y="403380"/>
                  </a:cubicBezTo>
                  <a:cubicBezTo>
                    <a:pt x="482937" y="399644"/>
                    <a:pt x="487836" y="397776"/>
                    <a:pt x="490282" y="397776"/>
                  </a:cubicBezTo>
                  <a:cubicBezTo>
                    <a:pt x="503936" y="397776"/>
                    <a:pt x="521614" y="403268"/>
                    <a:pt x="543317" y="414253"/>
                  </a:cubicBezTo>
                  <a:cubicBezTo>
                    <a:pt x="557772" y="420539"/>
                    <a:pt x="564999" y="428389"/>
                    <a:pt x="564999" y="437802"/>
                  </a:cubicBezTo>
                  <a:cubicBezTo>
                    <a:pt x="564999" y="444577"/>
                    <a:pt x="559217" y="449899"/>
                    <a:pt x="547654" y="453769"/>
                  </a:cubicBezTo>
                  <a:cubicBezTo>
                    <a:pt x="534252" y="460543"/>
                    <a:pt x="504410" y="469253"/>
                    <a:pt x="458127" y="479897"/>
                  </a:cubicBezTo>
                  <a:cubicBezTo>
                    <a:pt x="388096" y="494410"/>
                    <a:pt x="342421" y="501667"/>
                    <a:pt x="321103" y="501667"/>
                  </a:cubicBezTo>
                  <a:cubicBezTo>
                    <a:pt x="296876" y="501667"/>
                    <a:pt x="278186" y="499628"/>
                    <a:pt x="265032" y="495551"/>
                  </a:cubicBezTo>
                  <a:lnTo>
                    <a:pt x="256728" y="492057"/>
                  </a:lnTo>
                  <a:lnTo>
                    <a:pt x="234290" y="525505"/>
                  </a:lnTo>
                  <a:cubicBezTo>
                    <a:pt x="197454" y="577907"/>
                    <a:pt x="160919" y="622336"/>
                    <a:pt x="124683" y="658794"/>
                  </a:cubicBezTo>
                  <a:cubicBezTo>
                    <a:pt x="75317" y="705373"/>
                    <a:pt x="38026" y="728663"/>
                    <a:pt x="12809" y="728663"/>
                  </a:cubicBezTo>
                  <a:cubicBezTo>
                    <a:pt x="4270" y="728663"/>
                    <a:pt x="0" y="727595"/>
                    <a:pt x="0" y="725460"/>
                  </a:cubicBezTo>
                  <a:cubicBezTo>
                    <a:pt x="0" y="721769"/>
                    <a:pt x="2076" y="717151"/>
                    <a:pt x="6227" y="711607"/>
                  </a:cubicBezTo>
                  <a:cubicBezTo>
                    <a:pt x="59195" y="658075"/>
                    <a:pt x="110600" y="592550"/>
                    <a:pt x="160441" y="515032"/>
                  </a:cubicBezTo>
                  <a:cubicBezTo>
                    <a:pt x="219635" y="422733"/>
                    <a:pt x="273634" y="320280"/>
                    <a:pt x="322437" y="207672"/>
                  </a:cubicBezTo>
                  <a:cubicBezTo>
                    <a:pt x="352561" y="133830"/>
                    <a:pt x="368661" y="73834"/>
                    <a:pt x="370736" y="27685"/>
                  </a:cubicBezTo>
                  <a:cubicBezTo>
                    <a:pt x="370736" y="9228"/>
                    <a:pt x="374887" y="0"/>
                    <a:pt x="38318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7722354" y="4684021"/>
              <a:ext cx="408361" cy="355081"/>
            </a:xfrm>
            <a:custGeom>
              <a:avLst/>
              <a:gdLst/>
              <a:ahLst/>
              <a:cxnLst/>
              <a:rect l="l" t="t" r="r" b="b"/>
              <a:pathLst>
                <a:path w="408361" h="355081">
                  <a:moveTo>
                    <a:pt x="300556" y="0"/>
                  </a:moveTo>
                  <a:cubicBezTo>
                    <a:pt x="316789" y="0"/>
                    <a:pt x="344029" y="9169"/>
                    <a:pt x="382277" y="27507"/>
                  </a:cubicBezTo>
                  <a:cubicBezTo>
                    <a:pt x="399666" y="37825"/>
                    <a:pt x="408361" y="49292"/>
                    <a:pt x="408361" y="61908"/>
                  </a:cubicBezTo>
                  <a:cubicBezTo>
                    <a:pt x="408361" y="71455"/>
                    <a:pt x="403172" y="80995"/>
                    <a:pt x="392795" y="90527"/>
                  </a:cubicBezTo>
                  <a:cubicBezTo>
                    <a:pt x="381261" y="104848"/>
                    <a:pt x="370884" y="124728"/>
                    <a:pt x="361663" y="150167"/>
                  </a:cubicBezTo>
                  <a:cubicBezTo>
                    <a:pt x="361663" y="150167"/>
                    <a:pt x="354603" y="170864"/>
                    <a:pt x="340484" y="212258"/>
                  </a:cubicBezTo>
                  <a:lnTo>
                    <a:pt x="335297" y="227463"/>
                  </a:lnTo>
                  <a:lnTo>
                    <a:pt x="336535" y="228019"/>
                  </a:lnTo>
                  <a:cubicBezTo>
                    <a:pt x="353821" y="239641"/>
                    <a:pt x="362463" y="249322"/>
                    <a:pt x="362463" y="257060"/>
                  </a:cubicBezTo>
                  <a:cubicBezTo>
                    <a:pt x="362463" y="265658"/>
                    <a:pt x="359024" y="269958"/>
                    <a:pt x="352146" y="269958"/>
                  </a:cubicBezTo>
                  <a:cubicBezTo>
                    <a:pt x="324601" y="269958"/>
                    <a:pt x="299355" y="272826"/>
                    <a:pt x="276406" y="278563"/>
                  </a:cubicBezTo>
                  <a:cubicBezTo>
                    <a:pt x="205277" y="291476"/>
                    <a:pt x="169713" y="297932"/>
                    <a:pt x="169713" y="297932"/>
                  </a:cubicBezTo>
                  <a:cubicBezTo>
                    <a:pt x="159966" y="300081"/>
                    <a:pt x="151364" y="301693"/>
                    <a:pt x="143907" y="302768"/>
                  </a:cubicBezTo>
                  <a:lnTo>
                    <a:pt x="129630" y="303984"/>
                  </a:lnTo>
                  <a:lnTo>
                    <a:pt x="127996" y="323449"/>
                  </a:lnTo>
                  <a:cubicBezTo>
                    <a:pt x="126810" y="329705"/>
                    <a:pt x="125032" y="335149"/>
                    <a:pt x="122660" y="339782"/>
                  </a:cubicBezTo>
                  <a:cubicBezTo>
                    <a:pt x="117901" y="349981"/>
                    <a:pt x="112201" y="355081"/>
                    <a:pt x="105559" y="355081"/>
                  </a:cubicBezTo>
                  <a:cubicBezTo>
                    <a:pt x="97954" y="355081"/>
                    <a:pt x="90349" y="348936"/>
                    <a:pt x="82744" y="336646"/>
                  </a:cubicBezTo>
                  <a:cubicBezTo>
                    <a:pt x="71344" y="320576"/>
                    <a:pt x="65169" y="303565"/>
                    <a:pt x="64221" y="285612"/>
                  </a:cubicBezTo>
                  <a:cubicBezTo>
                    <a:pt x="55800" y="235297"/>
                    <a:pt x="51590" y="210140"/>
                    <a:pt x="51590" y="210140"/>
                  </a:cubicBezTo>
                  <a:cubicBezTo>
                    <a:pt x="46668" y="170825"/>
                    <a:pt x="41406" y="143303"/>
                    <a:pt x="35802" y="127574"/>
                  </a:cubicBezTo>
                  <a:cubicBezTo>
                    <a:pt x="32288" y="111326"/>
                    <a:pt x="23164" y="96390"/>
                    <a:pt x="8428" y="82766"/>
                  </a:cubicBezTo>
                  <a:cubicBezTo>
                    <a:pt x="2809" y="79090"/>
                    <a:pt x="0" y="76466"/>
                    <a:pt x="0" y="74894"/>
                  </a:cubicBezTo>
                  <a:cubicBezTo>
                    <a:pt x="0" y="60544"/>
                    <a:pt x="6086" y="53369"/>
                    <a:pt x="18257" y="53369"/>
                  </a:cubicBezTo>
                  <a:cubicBezTo>
                    <a:pt x="28086" y="53369"/>
                    <a:pt x="37331" y="54082"/>
                    <a:pt x="45992" y="55509"/>
                  </a:cubicBezTo>
                  <a:lnTo>
                    <a:pt x="64723" y="60472"/>
                  </a:lnTo>
                  <a:lnTo>
                    <a:pt x="93605" y="57794"/>
                  </a:lnTo>
                  <a:cubicBezTo>
                    <a:pt x="125168" y="54314"/>
                    <a:pt x="152857" y="49533"/>
                    <a:pt x="176673" y="43451"/>
                  </a:cubicBezTo>
                  <a:cubicBezTo>
                    <a:pt x="209495" y="36499"/>
                    <a:pt x="241257" y="25491"/>
                    <a:pt x="271959" y="10429"/>
                  </a:cubicBezTo>
                  <a:cubicBezTo>
                    <a:pt x="284664" y="3477"/>
                    <a:pt x="294196" y="0"/>
                    <a:pt x="300556" y="0"/>
                  </a:cubicBezTo>
                  <a:close/>
                  <a:moveTo>
                    <a:pt x="265332" y="77919"/>
                  </a:moveTo>
                  <a:cubicBezTo>
                    <a:pt x="248818" y="77919"/>
                    <a:pt x="227655" y="80965"/>
                    <a:pt x="201846" y="87058"/>
                  </a:cubicBezTo>
                  <a:cubicBezTo>
                    <a:pt x="175524" y="92551"/>
                    <a:pt x="153719" y="96670"/>
                    <a:pt x="136430" y="99416"/>
                  </a:cubicBezTo>
                  <a:lnTo>
                    <a:pt x="118984" y="101807"/>
                  </a:lnTo>
                  <a:lnTo>
                    <a:pt x="119368" y="103269"/>
                  </a:lnTo>
                  <a:cubicBezTo>
                    <a:pt x="119368" y="115055"/>
                    <a:pt x="119843" y="127344"/>
                    <a:pt x="120792" y="140138"/>
                  </a:cubicBezTo>
                  <a:cubicBezTo>
                    <a:pt x="123786" y="179320"/>
                    <a:pt x="126032" y="212419"/>
                    <a:pt x="127529" y="239437"/>
                  </a:cubicBezTo>
                  <a:lnTo>
                    <a:pt x="128214" y="252766"/>
                  </a:lnTo>
                  <a:lnTo>
                    <a:pt x="128361" y="252745"/>
                  </a:lnTo>
                  <a:cubicBezTo>
                    <a:pt x="166302" y="246082"/>
                    <a:pt x="202235" y="236380"/>
                    <a:pt x="236157" y="223638"/>
                  </a:cubicBezTo>
                  <a:cubicBezTo>
                    <a:pt x="242406" y="221707"/>
                    <a:pt x="248134" y="220017"/>
                    <a:pt x="253341" y="218569"/>
                  </a:cubicBezTo>
                  <a:lnTo>
                    <a:pt x="266817" y="215099"/>
                  </a:lnTo>
                  <a:lnTo>
                    <a:pt x="272987" y="178386"/>
                  </a:lnTo>
                  <a:cubicBezTo>
                    <a:pt x="274844" y="166355"/>
                    <a:pt x="276391" y="155185"/>
                    <a:pt x="277629" y="144874"/>
                  </a:cubicBezTo>
                  <a:cubicBezTo>
                    <a:pt x="280105" y="122519"/>
                    <a:pt x="281343" y="104470"/>
                    <a:pt x="281343" y="90727"/>
                  </a:cubicBezTo>
                  <a:cubicBezTo>
                    <a:pt x="281343" y="82188"/>
                    <a:pt x="276006" y="77919"/>
                    <a:pt x="265332" y="7791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67" name="群組 66"/>
          <p:cNvGrpSpPr/>
          <p:nvPr/>
        </p:nvGrpSpPr>
        <p:grpSpPr>
          <a:xfrm>
            <a:off x="10016433" y="398674"/>
            <a:ext cx="787013" cy="1275160"/>
            <a:chOff x="8081615" y="3991648"/>
            <a:chExt cx="787013" cy="1275160"/>
          </a:xfrm>
        </p:grpSpPr>
        <p:sp>
          <p:nvSpPr>
            <p:cNvPr id="59" name="文字方塊 58"/>
            <p:cNvSpPr txBox="1"/>
            <p:nvPr/>
          </p:nvSpPr>
          <p:spPr>
            <a:xfrm>
              <a:off x="8211124" y="3991648"/>
              <a:ext cx="657504" cy="1275160"/>
            </a:xfrm>
            <a:custGeom>
              <a:avLst/>
              <a:gdLst/>
              <a:ahLst/>
              <a:cxnLst/>
              <a:rect l="l" t="t" r="r" b="b"/>
              <a:pathLst>
                <a:path w="657504" h="1275160">
                  <a:moveTo>
                    <a:pt x="249143" y="0"/>
                  </a:moveTo>
                  <a:cubicBezTo>
                    <a:pt x="261774" y="0"/>
                    <a:pt x="283351" y="7339"/>
                    <a:pt x="313875" y="22015"/>
                  </a:cubicBezTo>
                  <a:cubicBezTo>
                    <a:pt x="342294" y="39834"/>
                    <a:pt x="356503" y="55030"/>
                    <a:pt x="356503" y="67601"/>
                  </a:cubicBezTo>
                  <a:cubicBezTo>
                    <a:pt x="356503" y="72122"/>
                    <a:pt x="352026" y="77400"/>
                    <a:pt x="343072" y="83434"/>
                  </a:cubicBezTo>
                  <a:cubicBezTo>
                    <a:pt x="329018" y="90965"/>
                    <a:pt x="309213" y="108302"/>
                    <a:pt x="283655" y="135446"/>
                  </a:cubicBezTo>
                  <a:cubicBezTo>
                    <a:pt x="253935" y="168235"/>
                    <a:pt x="221343" y="200177"/>
                    <a:pt x="185877" y="231272"/>
                  </a:cubicBezTo>
                  <a:lnTo>
                    <a:pt x="156722" y="255938"/>
                  </a:lnTo>
                  <a:lnTo>
                    <a:pt x="202829" y="249177"/>
                  </a:lnTo>
                  <a:cubicBezTo>
                    <a:pt x="251502" y="240231"/>
                    <a:pt x="297961" y="227989"/>
                    <a:pt x="342205" y="212453"/>
                  </a:cubicBezTo>
                  <a:cubicBezTo>
                    <a:pt x="374389" y="201156"/>
                    <a:pt x="396115" y="195508"/>
                    <a:pt x="407382" y="195508"/>
                  </a:cubicBezTo>
                  <a:cubicBezTo>
                    <a:pt x="415283" y="195508"/>
                    <a:pt x="440752" y="205760"/>
                    <a:pt x="483788" y="226262"/>
                  </a:cubicBezTo>
                  <a:cubicBezTo>
                    <a:pt x="515394" y="245104"/>
                    <a:pt x="531197" y="260678"/>
                    <a:pt x="531197" y="272982"/>
                  </a:cubicBezTo>
                  <a:cubicBezTo>
                    <a:pt x="531197" y="277400"/>
                    <a:pt x="528032" y="283078"/>
                    <a:pt x="521702" y="290016"/>
                  </a:cubicBezTo>
                  <a:cubicBezTo>
                    <a:pt x="509057" y="300734"/>
                    <a:pt x="497983" y="320288"/>
                    <a:pt x="488480" y="348677"/>
                  </a:cubicBezTo>
                  <a:cubicBezTo>
                    <a:pt x="488480" y="348677"/>
                    <a:pt x="468444" y="402283"/>
                    <a:pt x="428373" y="509495"/>
                  </a:cubicBezTo>
                  <a:cubicBezTo>
                    <a:pt x="419508" y="537958"/>
                    <a:pt x="403105" y="552190"/>
                    <a:pt x="379163" y="552190"/>
                  </a:cubicBezTo>
                  <a:cubicBezTo>
                    <a:pt x="376061" y="552190"/>
                    <a:pt x="373070" y="551234"/>
                    <a:pt x="370189" y="549322"/>
                  </a:cubicBezTo>
                  <a:lnTo>
                    <a:pt x="363364" y="542253"/>
                  </a:lnTo>
                  <a:lnTo>
                    <a:pt x="341243" y="543223"/>
                  </a:lnTo>
                  <a:cubicBezTo>
                    <a:pt x="325600" y="544657"/>
                    <a:pt x="310665" y="546809"/>
                    <a:pt x="296441" y="549677"/>
                  </a:cubicBezTo>
                  <a:cubicBezTo>
                    <a:pt x="208249" y="562590"/>
                    <a:pt x="164153" y="569046"/>
                    <a:pt x="164153" y="569046"/>
                  </a:cubicBezTo>
                  <a:cubicBezTo>
                    <a:pt x="139974" y="573345"/>
                    <a:pt x="121488" y="575494"/>
                    <a:pt x="108694" y="575494"/>
                  </a:cubicBezTo>
                  <a:lnTo>
                    <a:pt x="96439" y="574888"/>
                  </a:lnTo>
                  <a:lnTo>
                    <a:pt x="96375" y="575967"/>
                  </a:lnTo>
                  <a:cubicBezTo>
                    <a:pt x="95745" y="586932"/>
                    <a:pt x="95110" y="598247"/>
                    <a:pt x="94471" y="609914"/>
                  </a:cubicBezTo>
                  <a:lnTo>
                    <a:pt x="93470" y="628600"/>
                  </a:lnTo>
                  <a:lnTo>
                    <a:pt x="109050" y="627084"/>
                  </a:lnTo>
                  <a:cubicBezTo>
                    <a:pt x="174249" y="619138"/>
                    <a:pt x="237639" y="608806"/>
                    <a:pt x="299221" y="596086"/>
                  </a:cubicBezTo>
                  <a:cubicBezTo>
                    <a:pt x="317336" y="592913"/>
                    <a:pt x="327299" y="591327"/>
                    <a:pt x="329107" y="591327"/>
                  </a:cubicBezTo>
                  <a:cubicBezTo>
                    <a:pt x="337587" y="591327"/>
                    <a:pt x="354546" y="594240"/>
                    <a:pt x="379986" y="600066"/>
                  </a:cubicBezTo>
                  <a:cubicBezTo>
                    <a:pt x="402994" y="608235"/>
                    <a:pt x="414498" y="615232"/>
                    <a:pt x="414498" y="621058"/>
                  </a:cubicBezTo>
                  <a:cubicBezTo>
                    <a:pt x="414498" y="630398"/>
                    <a:pt x="400562" y="637981"/>
                    <a:pt x="372692" y="643807"/>
                  </a:cubicBezTo>
                  <a:cubicBezTo>
                    <a:pt x="349877" y="645734"/>
                    <a:pt x="330575" y="647661"/>
                    <a:pt x="314787" y="649588"/>
                  </a:cubicBezTo>
                  <a:cubicBezTo>
                    <a:pt x="300748" y="651501"/>
                    <a:pt x="264768" y="656304"/>
                    <a:pt x="206848" y="663998"/>
                  </a:cubicBezTo>
                  <a:cubicBezTo>
                    <a:pt x="175257" y="667852"/>
                    <a:pt x="152442" y="669779"/>
                    <a:pt x="138403" y="669779"/>
                  </a:cubicBezTo>
                  <a:cubicBezTo>
                    <a:pt x="120613" y="669779"/>
                    <a:pt x="105789" y="668000"/>
                    <a:pt x="93929" y="664443"/>
                  </a:cubicBezTo>
                  <a:lnTo>
                    <a:pt x="91636" y="663547"/>
                  </a:lnTo>
                  <a:lnTo>
                    <a:pt x="90579" y="684128"/>
                  </a:lnTo>
                  <a:cubicBezTo>
                    <a:pt x="89922" y="697198"/>
                    <a:pt x="89259" y="710620"/>
                    <a:pt x="88592" y="724394"/>
                  </a:cubicBezTo>
                  <a:cubicBezTo>
                    <a:pt x="88592" y="742183"/>
                    <a:pt x="92862" y="751078"/>
                    <a:pt x="101401" y="751078"/>
                  </a:cubicBezTo>
                  <a:cubicBezTo>
                    <a:pt x="231279" y="725461"/>
                    <a:pt x="329233" y="710280"/>
                    <a:pt x="395262" y="705537"/>
                  </a:cubicBezTo>
                  <a:cubicBezTo>
                    <a:pt x="424482" y="703639"/>
                    <a:pt x="455332" y="700318"/>
                    <a:pt x="487813" y="695574"/>
                  </a:cubicBezTo>
                  <a:cubicBezTo>
                    <a:pt x="509457" y="691779"/>
                    <a:pt x="521902" y="689882"/>
                    <a:pt x="525149" y="689882"/>
                  </a:cubicBezTo>
                  <a:cubicBezTo>
                    <a:pt x="533065" y="689882"/>
                    <a:pt x="557956" y="699533"/>
                    <a:pt x="599821" y="718834"/>
                  </a:cubicBezTo>
                  <a:cubicBezTo>
                    <a:pt x="638276" y="736994"/>
                    <a:pt x="657504" y="751182"/>
                    <a:pt x="657504" y="761396"/>
                  </a:cubicBezTo>
                  <a:cubicBezTo>
                    <a:pt x="657504" y="770009"/>
                    <a:pt x="652819" y="781491"/>
                    <a:pt x="643450" y="795841"/>
                  </a:cubicBezTo>
                  <a:cubicBezTo>
                    <a:pt x="627825" y="818804"/>
                    <a:pt x="617929" y="859461"/>
                    <a:pt x="613763" y="917811"/>
                  </a:cubicBezTo>
                  <a:cubicBezTo>
                    <a:pt x="607522" y="1011577"/>
                    <a:pt x="595551" y="1082380"/>
                    <a:pt x="577851" y="1130219"/>
                  </a:cubicBezTo>
                  <a:cubicBezTo>
                    <a:pt x="562226" y="1180919"/>
                    <a:pt x="533584" y="1221102"/>
                    <a:pt x="491927" y="1250766"/>
                  </a:cubicBezTo>
                  <a:cubicBezTo>
                    <a:pt x="469023" y="1267029"/>
                    <a:pt x="450803" y="1275160"/>
                    <a:pt x="437268" y="1275160"/>
                  </a:cubicBezTo>
                  <a:cubicBezTo>
                    <a:pt x="428225" y="1275160"/>
                    <a:pt x="415572" y="1261580"/>
                    <a:pt x="399310" y="1234422"/>
                  </a:cubicBezTo>
                  <a:cubicBezTo>
                    <a:pt x="387568" y="1214305"/>
                    <a:pt x="362270" y="1175583"/>
                    <a:pt x="323415" y="1118256"/>
                  </a:cubicBezTo>
                  <a:cubicBezTo>
                    <a:pt x="323415" y="1109005"/>
                    <a:pt x="326617" y="1104380"/>
                    <a:pt x="333021" y="1104380"/>
                  </a:cubicBezTo>
                  <a:cubicBezTo>
                    <a:pt x="387606" y="1126439"/>
                    <a:pt x="418797" y="1137468"/>
                    <a:pt x="426594" y="1137468"/>
                  </a:cubicBezTo>
                  <a:cubicBezTo>
                    <a:pt x="436186" y="1137468"/>
                    <a:pt x="448654" y="1128240"/>
                    <a:pt x="463997" y="1109783"/>
                  </a:cubicBezTo>
                  <a:cubicBezTo>
                    <a:pt x="489881" y="1083410"/>
                    <a:pt x="506181" y="1044733"/>
                    <a:pt x="512896" y="993750"/>
                  </a:cubicBezTo>
                  <a:cubicBezTo>
                    <a:pt x="520576" y="947171"/>
                    <a:pt x="525371" y="886086"/>
                    <a:pt x="527284" y="810495"/>
                  </a:cubicBezTo>
                  <a:cubicBezTo>
                    <a:pt x="527284" y="777051"/>
                    <a:pt x="509850" y="760329"/>
                    <a:pt x="474982" y="760329"/>
                  </a:cubicBezTo>
                  <a:cubicBezTo>
                    <a:pt x="377703" y="760329"/>
                    <a:pt x="282039" y="769209"/>
                    <a:pt x="187991" y="786968"/>
                  </a:cubicBezTo>
                  <a:cubicBezTo>
                    <a:pt x="136105" y="796842"/>
                    <a:pt x="98814" y="807693"/>
                    <a:pt x="76117" y="819523"/>
                  </a:cubicBezTo>
                  <a:cubicBezTo>
                    <a:pt x="64228" y="829397"/>
                    <a:pt x="55577" y="834333"/>
                    <a:pt x="50166" y="834333"/>
                  </a:cubicBezTo>
                  <a:cubicBezTo>
                    <a:pt x="40605" y="834333"/>
                    <a:pt x="29256" y="824757"/>
                    <a:pt x="16122" y="805603"/>
                  </a:cubicBezTo>
                  <a:cubicBezTo>
                    <a:pt x="5374" y="783070"/>
                    <a:pt x="0" y="765606"/>
                    <a:pt x="0" y="753213"/>
                  </a:cubicBezTo>
                  <a:cubicBezTo>
                    <a:pt x="2446" y="747935"/>
                    <a:pt x="7345" y="734756"/>
                    <a:pt x="14698" y="713675"/>
                  </a:cubicBezTo>
                  <a:cubicBezTo>
                    <a:pt x="30635" y="662723"/>
                    <a:pt x="39218" y="601230"/>
                    <a:pt x="40449" y="529197"/>
                  </a:cubicBezTo>
                  <a:cubicBezTo>
                    <a:pt x="40449" y="529197"/>
                    <a:pt x="41672" y="477800"/>
                    <a:pt x="44118" y="375006"/>
                  </a:cubicBezTo>
                  <a:cubicBezTo>
                    <a:pt x="44118" y="342302"/>
                    <a:pt x="38388" y="315247"/>
                    <a:pt x="26929" y="293840"/>
                  </a:cubicBezTo>
                  <a:cubicBezTo>
                    <a:pt x="17752" y="281432"/>
                    <a:pt x="13164" y="272411"/>
                    <a:pt x="13164" y="266778"/>
                  </a:cubicBezTo>
                  <a:cubicBezTo>
                    <a:pt x="13164" y="252116"/>
                    <a:pt x="20576" y="244786"/>
                    <a:pt x="35401" y="244786"/>
                  </a:cubicBezTo>
                  <a:cubicBezTo>
                    <a:pt x="49099" y="244786"/>
                    <a:pt x="65643" y="248685"/>
                    <a:pt x="85034" y="256482"/>
                  </a:cubicBezTo>
                  <a:lnTo>
                    <a:pt x="96490" y="262565"/>
                  </a:lnTo>
                  <a:lnTo>
                    <a:pt x="103956" y="261990"/>
                  </a:lnTo>
                  <a:lnTo>
                    <a:pt x="118324" y="242181"/>
                  </a:lnTo>
                  <a:cubicBezTo>
                    <a:pt x="150793" y="195900"/>
                    <a:pt x="177062" y="153614"/>
                    <a:pt x="197131" y="115322"/>
                  </a:cubicBezTo>
                  <a:cubicBezTo>
                    <a:pt x="219175" y="72760"/>
                    <a:pt x="230197" y="40842"/>
                    <a:pt x="230197" y="19569"/>
                  </a:cubicBezTo>
                  <a:cubicBezTo>
                    <a:pt x="230197" y="6523"/>
                    <a:pt x="236512" y="0"/>
                    <a:pt x="249143" y="0"/>
                  </a:cubicBezTo>
                  <a:close/>
                  <a:moveTo>
                    <a:pt x="380697" y="262575"/>
                  </a:moveTo>
                  <a:cubicBezTo>
                    <a:pt x="367058" y="262575"/>
                    <a:pt x="316529" y="270455"/>
                    <a:pt x="229108" y="286213"/>
                  </a:cubicBezTo>
                  <a:cubicBezTo>
                    <a:pt x="205440" y="291469"/>
                    <a:pt x="181874" y="295410"/>
                    <a:pt x="158411" y="298038"/>
                  </a:cubicBezTo>
                  <a:lnTo>
                    <a:pt x="128834" y="300527"/>
                  </a:lnTo>
                  <a:lnTo>
                    <a:pt x="128730" y="301384"/>
                  </a:lnTo>
                  <a:cubicBezTo>
                    <a:pt x="127173" y="308834"/>
                    <a:pt x="123282" y="319335"/>
                    <a:pt x="117055" y="332889"/>
                  </a:cubicBezTo>
                  <a:cubicBezTo>
                    <a:pt x="114461" y="345587"/>
                    <a:pt x="111751" y="367061"/>
                    <a:pt x="108925" y="397312"/>
                  </a:cubicBezTo>
                  <a:lnTo>
                    <a:pt x="108689" y="399966"/>
                  </a:lnTo>
                  <a:lnTo>
                    <a:pt x="114743" y="399377"/>
                  </a:lnTo>
                  <a:cubicBezTo>
                    <a:pt x="174886" y="388896"/>
                    <a:pt x="233355" y="375280"/>
                    <a:pt x="290148" y="358528"/>
                  </a:cubicBezTo>
                  <a:cubicBezTo>
                    <a:pt x="306856" y="354333"/>
                    <a:pt x="316047" y="352235"/>
                    <a:pt x="317722" y="352235"/>
                  </a:cubicBezTo>
                  <a:cubicBezTo>
                    <a:pt x="326202" y="352235"/>
                    <a:pt x="343161" y="355148"/>
                    <a:pt x="368600" y="360974"/>
                  </a:cubicBezTo>
                  <a:cubicBezTo>
                    <a:pt x="374352" y="363016"/>
                    <a:pt x="379385" y="364985"/>
                    <a:pt x="383699" y="366881"/>
                  </a:cubicBezTo>
                  <a:lnTo>
                    <a:pt x="391920" y="371048"/>
                  </a:lnTo>
                  <a:lnTo>
                    <a:pt x="394340" y="360148"/>
                  </a:lnTo>
                  <a:cubicBezTo>
                    <a:pt x="399476" y="334081"/>
                    <a:pt x="402045" y="310807"/>
                    <a:pt x="402045" y="290327"/>
                  </a:cubicBezTo>
                  <a:cubicBezTo>
                    <a:pt x="402045" y="271826"/>
                    <a:pt x="394929" y="262575"/>
                    <a:pt x="380697" y="262575"/>
                  </a:cubicBezTo>
                  <a:close/>
                  <a:moveTo>
                    <a:pt x="385841" y="397454"/>
                  </a:moveTo>
                  <a:lnTo>
                    <a:pt x="379596" y="400015"/>
                  </a:lnTo>
                  <a:cubicBezTo>
                    <a:pt x="374371" y="401691"/>
                    <a:pt x="368274" y="403258"/>
                    <a:pt x="361306" y="404714"/>
                  </a:cubicBezTo>
                  <a:cubicBezTo>
                    <a:pt x="340152" y="407486"/>
                    <a:pt x="322251" y="410251"/>
                    <a:pt x="307604" y="413009"/>
                  </a:cubicBezTo>
                  <a:cubicBezTo>
                    <a:pt x="294588" y="415781"/>
                    <a:pt x="261240" y="422704"/>
                    <a:pt x="207560" y="433778"/>
                  </a:cubicBezTo>
                  <a:cubicBezTo>
                    <a:pt x="178266" y="439308"/>
                    <a:pt x="157112" y="442072"/>
                    <a:pt x="144096" y="442072"/>
                  </a:cubicBezTo>
                  <a:cubicBezTo>
                    <a:pt x="135201" y="442072"/>
                    <a:pt x="127047" y="441628"/>
                    <a:pt x="119635" y="440738"/>
                  </a:cubicBezTo>
                  <a:lnTo>
                    <a:pt x="105472" y="437906"/>
                  </a:lnTo>
                  <a:lnTo>
                    <a:pt x="103713" y="461241"/>
                  </a:lnTo>
                  <a:cubicBezTo>
                    <a:pt x="102527" y="477553"/>
                    <a:pt x="101323" y="495270"/>
                    <a:pt x="100100" y="514391"/>
                  </a:cubicBezTo>
                  <a:lnTo>
                    <a:pt x="99342" y="526573"/>
                  </a:lnTo>
                  <a:lnTo>
                    <a:pt x="123273" y="523859"/>
                  </a:lnTo>
                  <a:cubicBezTo>
                    <a:pt x="172212" y="517196"/>
                    <a:pt x="218556" y="507494"/>
                    <a:pt x="262307" y="494752"/>
                  </a:cubicBezTo>
                  <a:cubicBezTo>
                    <a:pt x="294551" y="487028"/>
                    <a:pt x="316047" y="483166"/>
                    <a:pt x="326795" y="483166"/>
                  </a:cubicBezTo>
                  <a:cubicBezTo>
                    <a:pt x="332554" y="483166"/>
                    <a:pt x="339633" y="484497"/>
                    <a:pt x="348031" y="487158"/>
                  </a:cubicBezTo>
                  <a:lnTo>
                    <a:pt x="354980" y="489710"/>
                  </a:lnTo>
                  <a:lnTo>
                    <a:pt x="355080" y="489526"/>
                  </a:lnTo>
                  <a:cubicBezTo>
                    <a:pt x="362908" y="477429"/>
                    <a:pt x="371102" y="455209"/>
                    <a:pt x="379663" y="422865"/>
                  </a:cubicBezTo>
                  <a:lnTo>
                    <a:pt x="385841" y="39745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8517283" y="4817088"/>
              <a:ext cx="157082" cy="148009"/>
            </a:xfrm>
            <a:custGeom>
              <a:avLst/>
              <a:gdLst/>
              <a:ahLst/>
              <a:cxnLst/>
              <a:rect l="l" t="t" r="r" b="b"/>
              <a:pathLst>
                <a:path w="157082" h="148009">
                  <a:moveTo>
                    <a:pt x="11563" y="0"/>
                  </a:moveTo>
                  <a:cubicBezTo>
                    <a:pt x="24223" y="0"/>
                    <a:pt x="37929" y="2631"/>
                    <a:pt x="52679" y="7894"/>
                  </a:cubicBezTo>
                  <a:cubicBezTo>
                    <a:pt x="88540" y="18419"/>
                    <a:pt x="115432" y="29997"/>
                    <a:pt x="133355" y="42628"/>
                  </a:cubicBezTo>
                  <a:cubicBezTo>
                    <a:pt x="149173" y="57378"/>
                    <a:pt x="157082" y="77384"/>
                    <a:pt x="157082" y="102646"/>
                  </a:cubicBezTo>
                  <a:cubicBezTo>
                    <a:pt x="157082" y="132888"/>
                    <a:pt x="144629" y="148009"/>
                    <a:pt x="119724" y="148009"/>
                  </a:cubicBezTo>
                  <a:cubicBezTo>
                    <a:pt x="110473" y="148009"/>
                    <a:pt x="100645" y="143191"/>
                    <a:pt x="90237" y="133555"/>
                  </a:cubicBezTo>
                  <a:cubicBezTo>
                    <a:pt x="70565" y="116210"/>
                    <a:pt x="42799" y="79586"/>
                    <a:pt x="6938" y="23682"/>
                  </a:cubicBezTo>
                  <a:cubicBezTo>
                    <a:pt x="2312" y="17900"/>
                    <a:pt x="0" y="13564"/>
                    <a:pt x="0" y="10673"/>
                  </a:cubicBezTo>
                  <a:cubicBezTo>
                    <a:pt x="1719" y="3557"/>
                    <a:pt x="5574" y="0"/>
                    <a:pt x="115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8377279" y="4851243"/>
              <a:ext cx="130219" cy="136624"/>
            </a:xfrm>
            <a:custGeom>
              <a:avLst/>
              <a:gdLst/>
              <a:ahLst/>
              <a:cxnLst/>
              <a:rect l="l" t="t" r="r" b="b"/>
              <a:pathLst>
                <a:path w="130219" h="136624">
                  <a:moveTo>
                    <a:pt x="9250" y="0"/>
                  </a:moveTo>
                  <a:cubicBezTo>
                    <a:pt x="19776" y="0"/>
                    <a:pt x="31168" y="2572"/>
                    <a:pt x="43428" y="7716"/>
                  </a:cubicBezTo>
                  <a:cubicBezTo>
                    <a:pt x="73241" y="18004"/>
                    <a:pt x="95596" y="29323"/>
                    <a:pt x="110495" y="41672"/>
                  </a:cubicBezTo>
                  <a:cubicBezTo>
                    <a:pt x="123645" y="56081"/>
                    <a:pt x="130219" y="75635"/>
                    <a:pt x="130219" y="100333"/>
                  </a:cubicBezTo>
                  <a:cubicBezTo>
                    <a:pt x="130219" y="124527"/>
                    <a:pt x="120257" y="136624"/>
                    <a:pt x="100333" y="136624"/>
                  </a:cubicBezTo>
                  <a:cubicBezTo>
                    <a:pt x="92580" y="136624"/>
                    <a:pt x="84337" y="132132"/>
                    <a:pt x="75605" y="123148"/>
                  </a:cubicBezTo>
                  <a:cubicBezTo>
                    <a:pt x="59135" y="106960"/>
                    <a:pt x="35875" y="72804"/>
                    <a:pt x="5826" y="20680"/>
                  </a:cubicBezTo>
                  <a:cubicBezTo>
                    <a:pt x="1942" y="15284"/>
                    <a:pt x="0" y="11237"/>
                    <a:pt x="0" y="8539"/>
                  </a:cubicBezTo>
                  <a:cubicBezTo>
                    <a:pt x="1364" y="2846"/>
                    <a:pt x="4447" y="0"/>
                    <a:pt x="925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8081615" y="4856936"/>
              <a:ext cx="121859" cy="244785"/>
            </a:xfrm>
            <a:custGeom>
              <a:avLst/>
              <a:gdLst/>
              <a:ahLst/>
              <a:cxnLst/>
              <a:rect l="l" t="t" r="r" b="b"/>
              <a:pathLst>
                <a:path w="121859" h="244785">
                  <a:moveTo>
                    <a:pt x="88593" y="0"/>
                  </a:moveTo>
                  <a:cubicBezTo>
                    <a:pt x="93766" y="0"/>
                    <a:pt x="98199" y="5619"/>
                    <a:pt x="101890" y="16856"/>
                  </a:cubicBezTo>
                  <a:cubicBezTo>
                    <a:pt x="115203" y="44578"/>
                    <a:pt x="121859" y="66682"/>
                    <a:pt x="121859" y="83167"/>
                  </a:cubicBezTo>
                  <a:cubicBezTo>
                    <a:pt x="121859" y="112549"/>
                    <a:pt x="114432" y="143681"/>
                    <a:pt x="99578" y="176562"/>
                  </a:cubicBezTo>
                  <a:cubicBezTo>
                    <a:pt x="92729" y="199659"/>
                    <a:pt x="82455" y="217500"/>
                    <a:pt x="68757" y="230087"/>
                  </a:cubicBezTo>
                  <a:cubicBezTo>
                    <a:pt x="60752" y="239886"/>
                    <a:pt x="52183" y="244785"/>
                    <a:pt x="43051" y="244785"/>
                  </a:cubicBezTo>
                  <a:cubicBezTo>
                    <a:pt x="27945" y="244785"/>
                    <a:pt x="15863" y="237328"/>
                    <a:pt x="6805" y="222415"/>
                  </a:cubicBezTo>
                  <a:cubicBezTo>
                    <a:pt x="2269" y="209740"/>
                    <a:pt x="0" y="196323"/>
                    <a:pt x="0" y="182166"/>
                  </a:cubicBezTo>
                  <a:cubicBezTo>
                    <a:pt x="0" y="170869"/>
                    <a:pt x="2187" y="158513"/>
                    <a:pt x="6560" y="145097"/>
                  </a:cubicBezTo>
                  <a:cubicBezTo>
                    <a:pt x="47032" y="80847"/>
                    <a:pt x="70002" y="39189"/>
                    <a:pt x="75473" y="20125"/>
                  </a:cubicBezTo>
                  <a:cubicBezTo>
                    <a:pt x="78749" y="6708"/>
                    <a:pt x="83122" y="0"/>
                    <a:pt x="8859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8246347" y="4868322"/>
              <a:ext cx="113142" cy="148009"/>
            </a:xfrm>
            <a:custGeom>
              <a:avLst/>
              <a:gdLst/>
              <a:ahLst/>
              <a:cxnLst/>
              <a:rect l="l" t="t" r="r" b="b"/>
              <a:pathLst>
                <a:path w="113142" h="148009">
                  <a:moveTo>
                    <a:pt x="9251" y="0"/>
                  </a:moveTo>
                  <a:cubicBezTo>
                    <a:pt x="18279" y="0"/>
                    <a:pt x="28063" y="2861"/>
                    <a:pt x="38604" y="8583"/>
                  </a:cubicBezTo>
                  <a:cubicBezTo>
                    <a:pt x="64206" y="20043"/>
                    <a:pt x="83404" y="32651"/>
                    <a:pt x="96197" y="46408"/>
                  </a:cubicBezTo>
                  <a:cubicBezTo>
                    <a:pt x="107494" y="62449"/>
                    <a:pt x="113142" y="84219"/>
                    <a:pt x="113142" y="111718"/>
                  </a:cubicBezTo>
                  <a:cubicBezTo>
                    <a:pt x="113142" y="135912"/>
                    <a:pt x="103180" y="148009"/>
                    <a:pt x="83256" y="148009"/>
                  </a:cubicBezTo>
                  <a:cubicBezTo>
                    <a:pt x="76822" y="148009"/>
                    <a:pt x="69987" y="143117"/>
                    <a:pt x="62753" y="133333"/>
                  </a:cubicBezTo>
                  <a:cubicBezTo>
                    <a:pt x="49070" y="115706"/>
                    <a:pt x="29761" y="78511"/>
                    <a:pt x="4826" y="21747"/>
                  </a:cubicBezTo>
                  <a:cubicBezTo>
                    <a:pt x="1609" y="15877"/>
                    <a:pt x="0" y="11474"/>
                    <a:pt x="0" y="8539"/>
                  </a:cubicBezTo>
                  <a:cubicBezTo>
                    <a:pt x="1364" y="2846"/>
                    <a:pt x="4448" y="0"/>
                    <a:pt x="925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15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12" name="文字方塊 211"/>
          <p:cNvSpPr txBox="1"/>
          <p:nvPr/>
        </p:nvSpPr>
        <p:spPr>
          <a:xfrm>
            <a:off x="5254667" y="793441"/>
            <a:ext cx="755005" cy="1450181"/>
          </a:xfrm>
          <a:custGeom>
            <a:avLst/>
            <a:gdLst/>
            <a:ahLst/>
            <a:cxnLst/>
            <a:rect l="l" t="t" r="r" b="b"/>
            <a:pathLst>
              <a:path w="755005" h="1450181">
                <a:moveTo>
                  <a:pt x="436244" y="0"/>
                </a:moveTo>
                <a:cubicBezTo>
                  <a:pt x="445824" y="0"/>
                  <a:pt x="461386" y="5888"/>
                  <a:pt x="482929" y="17664"/>
                </a:cubicBezTo>
                <a:cubicBezTo>
                  <a:pt x="529624" y="52992"/>
                  <a:pt x="552971" y="80665"/>
                  <a:pt x="552971" y="100682"/>
                </a:cubicBezTo>
                <a:cubicBezTo>
                  <a:pt x="552971" y="108328"/>
                  <a:pt x="549362" y="119155"/>
                  <a:pt x="542144" y="133164"/>
                </a:cubicBezTo>
                <a:lnTo>
                  <a:pt x="536026" y="147621"/>
                </a:lnTo>
                <a:lnTo>
                  <a:pt x="575965" y="155321"/>
                </a:lnTo>
                <a:cubicBezTo>
                  <a:pt x="609256" y="162353"/>
                  <a:pt x="638780" y="169887"/>
                  <a:pt x="664537" y="177924"/>
                </a:cubicBezTo>
                <a:cubicBezTo>
                  <a:pt x="687158" y="183951"/>
                  <a:pt x="706004" y="193997"/>
                  <a:pt x="721073" y="208062"/>
                </a:cubicBezTo>
                <a:cubicBezTo>
                  <a:pt x="735621" y="230479"/>
                  <a:pt x="744104" y="252310"/>
                  <a:pt x="746522" y="273555"/>
                </a:cubicBezTo>
                <a:cubicBezTo>
                  <a:pt x="746522" y="295973"/>
                  <a:pt x="733109" y="307181"/>
                  <a:pt x="706283" y="307181"/>
                </a:cubicBezTo>
                <a:cubicBezTo>
                  <a:pt x="696516" y="307181"/>
                  <a:pt x="684926" y="304949"/>
                  <a:pt x="671513" y="300484"/>
                </a:cubicBezTo>
                <a:cubicBezTo>
                  <a:pt x="642436" y="283071"/>
                  <a:pt x="615256" y="264030"/>
                  <a:pt x="589974" y="243362"/>
                </a:cubicBezTo>
                <a:cubicBezTo>
                  <a:pt x="568477" y="225958"/>
                  <a:pt x="547297" y="210185"/>
                  <a:pt x="526433" y="196041"/>
                </a:cubicBezTo>
                <a:lnTo>
                  <a:pt x="517665" y="190397"/>
                </a:lnTo>
                <a:lnTo>
                  <a:pt x="516396" y="193335"/>
                </a:lnTo>
                <a:cubicBezTo>
                  <a:pt x="513084" y="200976"/>
                  <a:pt x="509620" y="208936"/>
                  <a:pt x="506007" y="217215"/>
                </a:cubicBezTo>
                <a:cubicBezTo>
                  <a:pt x="485231" y="267835"/>
                  <a:pt x="457010" y="329919"/>
                  <a:pt x="421344" y="403467"/>
                </a:cubicBezTo>
                <a:lnTo>
                  <a:pt x="420577" y="405035"/>
                </a:lnTo>
                <a:lnTo>
                  <a:pt x="422486" y="404850"/>
                </a:lnTo>
                <a:cubicBezTo>
                  <a:pt x="465721" y="393557"/>
                  <a:pt x="507746" y="378888"/>
                  <a:pt x="548562" y="360843"/>
                </a:cubicBezTo>
                <a:cubicBezTo>
                  <a:pt x="560561" y="356322"/>
                  <a:pt x="567166" y="354062"/>
                  <a:pt x="568375" y="354062"/>
                </a:cubicBezTo>
                <a:cubicBezTo>
                  <a:pt x="580077" y="354062"/>
                  <a:pt x="603480" y="358090"/>
                  <a:pt x="638585" y="366145"/>
                </a:cubicBezTo>
                <a:cubicBezTo>
                  <a:pt x="670359" y="377400"/>
                  <a:pt x="686247" y="387055"/>
                  <a:pt x="686247" y="395111"/>
                </a:cubicBezTo>
                <a:cubicBezTo>
                  <a:pt x="686247" y="407984"/>
                  <a:pt x="667011" y="418449"/>
                  <a:pt x="628539" y="426504"/>
                </a:cubicBezTo>
                <a:cubicBezTo>
                  <a:pt x="612428" y="429258"/>
                  <a:pt x="598792" y="432020"/>
                  <a:pt x="587630" y="434792"/>
                </a:cubicBezTo>
                <a:cubicBezTo>
                  <a:pt x="577695" y="437545"/>
                  <a:pt x="552274" y="444447"/>
                  <a:pt x="511365" y="455498"/>
                </a:cubicBezTo>
                <a:cubicBezTo>
                  <a:pt x="489040" y="461023"/>
                  <a:pt x="472920" y="463786"/>
                  <a:pt x="463005" y="463786"/>
                </a:cubicBezTo>
                <a:cubicBezTo>
                  <a:pt x="438448" y="463786"/>
                  <a:pt x="417984" y="461330"/>
                  <a:pt x="401613" y="456419"/>
                </a:cubicBezTo>
                <a:lnTo>
                  <a:pt x="396348" y="454363"/>
                </a:lnTo>
                <a:lnTo>
                  <a:pt x="383196" y="480836"/>
                </a:lnTo>
                <a:cubicBezTo>
                  <a:pt x="374766" y="496119"/>
                  <a:pt x="366289" y="511013"/>
                  <a:pt x="357766" y="525520"/>
                </a:cubicBezTo>
                <a:lnTo>
                  <a:pt x="333447" y="565581"/>
                </a:lnTo>
                <a:lnTo>
                  <a:pt x="343737" y="571249"/>
                </a:lnTo>
                <a:lnTo>
                  <a:pt x="358056" y="581590"/>
                </a:lnTo>
                <a:lnTo>
                  <a:pt x="379789" y="579483"/>
                </a:lnTo>
                <a:cubicBezTo>
                  <a:pt x="443424" y="570584"/>
                  <a:pt x="502909" y="553906"/>
                  <a:pt x="558245" y="529447"/>
                </a:cubicBezTo>
                <a:cubicBezTo>
                  <a:pt x="585072" y="517596"/>
                  <a:pt x="603182" y="511671"/>
                  <a:pt x="612577" y="511671"/>
                </a:cubicBezTo>
                <a:cubicBezTo>
                  <a:pt x="621674" y="511671"/>
                  <a:pt x="650965" y="523540"/>
                  <a:pt x="700451" y="547278"/>
                </a:cubicBezTo>
                <a:cubicBezTo>
                  <a:pt x="736820" y="569119"/>
                  <a:pt x="755005" y="587164"/>
                  <a:pt x="755005" y="601414"/>
                </a:cubicBezTo>
                <a:cubicBezTo>
                  <a:pt x="755005" y="607665"/>
                  <a:pt x="751731" y="615711"/>
                  <a:pt x="745183" y="625552"/>
                </a:cubicBezTo>
                <a:cubicBezTo>
                  <a:pt x="732086" y="640752"/>
                  <a:pt x="720635" y="668471"/>
                  <a:pt x="710831" y="708710"/>
                </a:cubicBezTo>
                <a:cubicBezTo>
                  <a:pt x="710831" y="708710"/>
                  <a:pt x="690098" y="784715"/>
                  <a:pt x="648631" y="936724"/>
                </a:cubicBezTo>
                <a:cubicBezTo>
                  <a:pt x="638436" y="969466"/>
                  <a:pt x="619572" y="985837"/>
                  <a:pt x="592039" y="985837"/>
                </a:cubicBezTo>
                <a:cubicBezTo>
                  <a:pt x="584895" y="985837"/>
                  <a:pt x="578263" y="981438"/>
                  <a:pt x="572142" y="972638"/>
                </a:cubicBezTo>
                <a:lnTo>
                  <a:pt x="565128" y="959484"/>
                </a:lnTo>
                <a:lnTo>
                  <a:pt x="537679" y="963541"/>
                </a:lnTo>
                <a:cubicBezTo>
                  <a:pt x="468009" y="974015"/>
                  <a:pt x="433174" y="979252"/>
                  <a:pt x="433174" y="979252"/>
                </a:cubicBezTo>
                <a:cubicBezTo>
                  <a:pt x="414068" y="982749"/>
                  <a:pt x="399455" y="984498"/>
                  <a:pt x="389335" y="984498"/>
                </a:cubicBezTo>
                <a:cubicBezTo>
                  <a:pt x="383516" y="984498"/>
                  <a:pt x="378162" y="984233"/>
                  <a:pt x="373270" y="983703"/>
                </a:cubicBezTo>
                <a:lnTo>
                  <a:pt x="363891" y="982018"/>
                </a:lnTo>
                <a:lnTo>
                  <a:pt x="363605" y="997948"/>
                </a:lnTo>
                <a:cubicBezTo>
                  <a:pt x="362419" y="1070761"/>
                  <a:pt x="361619" y="1155203"/>
                  <a:pt x="361206" y="1251272"/>
                </a:cubicBezTo>
                <a:cubicBezTo>
                  <a:pt x="361206" y="1267644"/>
                  <a:pt x="365299" y="1275829"/>
                  <a:pt x="373485" y="1275829"/>
                </a:cubicBezTo>
                <a:cubicBezTo>
                  <a:pt x="385107" y="1275829"/>
                  <a:pt x="446531" y="1245904"/>
                  <a:pt x="557757" y="1186053"/>
                </a:cubicBezTo>
                <a:lnTo>
                  <a:pt x="587619" y="1169872"/>
                </a:lnTo>
                <a:lnTo>
                  <a:pt x="575395" y="1149418"/>
                </a:lnTo>
                <a:cubicBezTo>
                  <a:pt x="564659" y="1131070"/>
                  <a:pt x="553241" y="1110811"/>
                  <a:pt x="541139" y="1088640"/>
                </a:cubicBezTo>
                <a:cubicBezTo>
                  <a:pt x="534889" y="1079469"/>
                  <a:pt x="531763" y="1072586"/>
                  <a:pt x="531763" y="1067991"/>
                </a:cubicBezTo>
                <a:cubicBezTo>
                  <a:pt x="533475" y="1060847"/>
                  <a:pt x="537344" y="1057275"/>
                  <a:pt x="543372" y="1057275"/>
                </a:cubicBezTo>
                <a:cubicBezTo>
                  <a:pt x="559687" y="1057275"/>
                  <a:pt x="577351" y="1061972"/>
                  <a:pt x="596364" y="1071367"/>
                </a:cubicBezTo>
                <a:cubicBezTo>
                  <a:pt x="642575" y="1090138"/>
                  <a:pt x="677224" y="1110788"/>
                  <a:pt x="700311" y="1133317"/>
                </a:cubicBezTo>
                <a:cubicBezTo>
                  <a:pt x="720701" y="1159604"/>
                  <a:pt x="730895" y="1195276"/>
                  <a:pt x="730895" y="1240334"/>
                </a:cubicBezTo>
                <a:cubicBezTo>
                  <a:pt x="730895" y="1270694"/>
                  <a:pt x="718394" y="1285875"/>
                  <a:pt x="693391" y="1285875"/>
                </a:cubicBezTo>
                <a:cubicBezTo>
                  <a:pt x="680889" y="1285875"/>
                  <a:pt x="667615" y="1278229"/>
                  <a:pt x="653570" y="1262937"/>
                </a:cubicBezTo>
                <a:cubicBezTo>
                  <a:pt x="643615" y="1252619"/>
                  <a:pt x="632122" y="1238000"/>
                  <a:pt x="619093" y="1219080"/>
                </a:cubicBezTo>
                <a:lnTo>
                  <a:pt x="609320" y="1204390"/>
                </a:lnTo>
                <a:lnTo>
                  <a:pt x="579946" y="1228574"/>
                </a:lnTo>
                <a:cubicBezTo>
                  <a:pt x="469354" y="1319888"/>
                  <a:pt x="396544" y="1381953"/>
                  <a:pt x="361513" y="1414769"/>
                </a:cubicBezTo>
                <a:cubicBezTo>
                  <a:pt x="338835" y="1438377"/>
                  <a:pt x="319497" y="1450181"/>
                  <a:pt x="303498" y="1450181"/>
                </a:cubicBezTo>
                <a:cubicBezTo>
                  <a:pt x="287964" y="1450181"/>
                  <a:pt x="275025" y="1441177"/>
                  <a:pt x="264682" y="1423169"/>
                </a:cubicBezTo>
                <a:cubicBezTo>
                  <a:pt x="250450" y="1394873"/>
                  <a:pt x="243334" y="1372363"/>
                  <a:pt x="243334" y="1355638"/>
                </a:cubicBezTo>
                <a:cubicBezTo>
                  <a:pt x="243334" y="1338914"/>
                  <a:pt x="248060" y="1320096"/>
                  <a:pt x="257510" y="1299186"/>
                </a:cubicBezTo>
                <a:cubicBezTo>
                  <a:pt x="264282" y="1278275"/>
                  <a:pt x="269017" y="1236455"/>
                  <a:pt x="271714" y="1173724"/>
                </a:cubicBezTo>
                <a:cubicBezTo>
                  <a:pt x="278467" y="1081729"/>
                  <a:pt x="281844" y="929097"/>
                  <a:pt x="281844" y="715826"/>
                </a:cubicBezTo>
                <a:cubicBezTo>
                  <a:pt x="281174" y="691772"/>
                  <a:pt x="279153" y="670645"/>
                  <a:pt x="275781" y="652446"/>
                </a:cubicBezTo>
                <a:lnTo>
                  <a:pt x="275505" y="651304"/>
                </a:lnTo>
                <a:lnTo>
                  <a:pt x="253229" y="680973"/>
                </a:lnTo>
                <a:cubicBezTo>
                  <a:pt x="226531" y="715180"/>
                  <a:pt x="199411" y="745894"/>
                  <a:pt x="171869" y="773116"/>
                </a:cubicBezTo>
                <a:cubicBezTo>
                  <a:pt x="94813" y="848255"/>
                  <a:pt x="42435" y="885825"/>
                  <a:pt x="14734" y="885825"/>
                </a:cubicBezTo>
                <a:cubicBezTo>
                  <a:pt x="4912" y="885825"/>
                  <a:pt x="0" y="882960"/>
                  <a:pt x="0" y="877230"/>
                </a:cubicBezTo>
                <a:cubicBezTo>
                  <a:pt x="0" y="873435"/>
                  <a:pt x="4223" y="867091"/>
                  <a:pt x="12669" y="858199"/>
                </a:cubicBezTo>
                <a:cubicBezTo>
                  <a:pt x="76665" y="793552"/>
                  <a:pt x="149721" y="688321"/>
                  <a:pt x="231837" y="542506"/>
                </a:cubicBezTo>
                <a:cubicBezTo>
                  <a:pt x="294606" y="436001"/>
                  <a:pt x="345309" y="325059"/>
                  <a:pt x="383949" y="209680"/>
                </a:cubicBezTo>
                <a:cubicBezTo>
                  <a:pt x="400860" y="164027"/>
                  <a:pt x="409315" y="108868"/>
                  <a:pt x="409315" y="44202"/>
                </a:cubicBezTo>
                <a:cubicBezTo>
                  <a:pt x="409315" y="14734"/>
                  <a:pt x="418291" y="0"/>
                  <a:pt x="436244" y="0"/>
                </a:cubicBezTo>
                <a:close/>
                <a:moveTo>
                  <a:pt x="581881" y="589359"/>
                </a:moveTo>
                <a:cubicBezTo>
                  <a:pt x="571482" y="589359"/>
                  <a:pt x="532954" y="596950"/>
                  <a:pt x="466298" y="612130"/>
                </a:cubicBezTo>
                <a:cubicBezTo>
                  <a:pt x="439243" y="619720"/>
                  <a:pt x="412357" y="624464"/>
                  <a:pt x="385637" y="626362"/>
                </a:cubicBezTo>
                <a:lnTo>
                  <a:pt x="384461" y="626404"/>
                </a:lnTo>
                <a:lnTo>
                  <a:pt x="382010" y="650507"/>
                </a:lnTo>
                <a:cubicBezTo>
                  <a:pt x="380689" y="661329"/>
                  <a:pt x="379038" y="673233"/>
                  <a:pt x="377056" y="686219"/>
                </a:cubicBezTo>
                <a:cubicBezTo>
                  <a:pt x="375323" y="699208"/>
                  <a:pt x="373729" y="716384"/>
                  <a:pt x="372274" y="737747"/>
                </a:cubicBezTo>
                <a:lnTo>
                  <a:pt x="371195" y="755164"/>
                </a:lnTo>
                <a:lnTo>
                  <a:pt x="376275" y="754670"/>
                </a:lnTo>
                <a:cubicBezTo>
                  <a:pt x="420496" y="744420"/>
                  <a:pt x="463488" y="731100"/>
                  <a:pt x="505253" y="714710"/>
                </a:cubicBezTo>
                <a:cubicBezTo>
                  <a:pt x="517532" y="710617"/>
                  <a:pt x="524285" y="708571"/>
                  <a:pt x="525513" y="708571"/>
                </a:cubicBezTo>
                <a:cubicBezTo>
                  <a:pt x="535093" y="708571"/>
                  <a:pt x="554246" y="711863"/>
                  <a:pt x="582969" y="718449"/>
                </a:cubicBezTo>
                <a:lnTo>
                  <a:pt x="598896" y="724680"/>
                </a:lnTo>
                <a:lnTo>
                  <a:pt x="599249" y="722222"/>
                </a:lnTo>
                <a:cubicBezTo>
                  <a:pt x="604041" y="684616"/>
                  <a:pt x="606438" y="651044"/>
                  <a:pt x="606438" y="621506"/>
                </a:cubicBezTo>
                <a:cubicBezTo>
                  <a:pt x="606438" y="600075"/>
                  <a:pt x="598252" y="589359"/>
                  <a:pt x="581881" y="589359"/>
                </a:cubicBezTo>
                <a:close/>
                <a:moveTo>
                  <a:pt x="593373" y="763052"/>
                </a:moveTo>
                <a:lnTo>
                  <a:pt x="574737" y="767841"/>
                </a:lnTo>
                <a:cubicBezTo>
                  <a:pt x="558645" y="770446"/>
                  <a:pt x="545028" y="773041"/>
                  <a:pt x="533884" y="775627"/>
                </a:cubicBezTo>
                <a:cubicBezTo>
                  <a:pt x="523968" y="778232"/>
                  <a:pt x="498584" y="784724"/>
                  <a:pt x="457731" y="795105"/>
                </a:cubicBezTo>
                <a:cubicBezTo>
                  <a:pt x="435425" y="800295"/>
                  <a:pt x="419324" y="802890"/>
                  <a:pt x="409427" y="802890"/>
                </a:cubicBezTo>
                <a:cubicBezTo>
                  <a:pt x="399381" y="802890"/>
                  <a:pt x="390172" y="802388"/>
                  <a:pt x="381800" y="801384"/>
                </a:cubicBezTo>
                <a:lnTo>
                  <a:pt x="368998" y="798823"/>
                </a:lnTo>
                <a:lnTo>
                  <a:pt x="368326" y="814391"/>
                </a:lnTo>
                <a:cubicBezTo>
                  <a:pt x="367150" y="844126"/>
                  <a:pt x="366113" y="878046"/>
                  <a:pt x="365215" y="916153"/>
                </a:cubicBezTo>
                <a:lnTo>
                  <a:pt x="364924" y="929681"/>
                </a:lnTo>
                <a:lnTo>
                  <a:pt x="420910" y="921320"/>
                </a:lnTo>
                <a:cubicBezTo>
                  <a:pt x="443987" y="916660"/>
                  <a:pt x="466223" y="910912"/>
                  <a:pt x="487617" y="904075"/>
                </a:cubicBezTo>
                <a:cubicBezTo>
                  <a:pt x="511244" y="897861"/>
                  <a:pt x="527001" y="894755"/>
                  <a:pt x="534889" y="894755"/>
                </a:cubicBezTo>
                <a:cubicBezTo>
                  <a:pt x="541456" y="894755"/>
                  <a:pt x="549530" y="896273"/>
                  <a:pt x="559110" y="899310"/>
                </a:cubicBezTo>
                <a:lnTo>
                  <a:pt x="565320" y="901591"/>
                </a:lnTo>
                <a:lnTo>
                  <a:pt x="566304" y="898930"/>
                </a:lnTo>
                <a:cubicBezTo>
                  <a:pt x="573716" y="876608"/>
                  <a:pt x="581474" y="839682"/>
                  <a:pt x="589577" y="788153"/>
                </a:cubicBezTo>
                <a:lnTo>
                  <a:pt x="593373" y="7630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20" name="群組 219"/>
          <p:cNvGrpSpPr/>
          <p:nvPr/>
        </p:nvGrpSpPr>
        <p:grpSpPr>
          <a:xfrm>
            <a:off x="286157" y="1954608"/>
            <a:ext cx="978694" cy="1280964"/>
            <a:chOff x="1557517" y="3969585"/>
            <a:chExt cx="978694" cy="1280964"/>
          </a:xfrm>
        </p:grpSpPr>
        <p:sp>
          <p:nvSpPr>
            <p:cNvPr id="210" name="文字方塊 209"/>
            <p:cNvSpPr txBox="1"/>
            <p:nvPr/>
          </p:nvSpPr>
          <p:spPr>
            <a:xfrm>
              <a:off x="1574149" y="3969585"/>
              <a:ext cx="784361" cy="509438"/>
            </a:xfrm>
            <a:custGeom>
              <a:avLst/>
              <a:gdLst/>
              <a:ahLst/>
              <a:cxnLst/>
              <a:rect l="l" t="t" r="r" b="b"/>
              <a:pathLst>
                <a:path w="784361" h="509438">
                  <a:moveTo>
                    <a:pt x="631664" y="0"/>
                  </a:moveTo>
                  <a:cubicBezTo>
                    <a:pt x="649839" y="0"/>
                    <a:pt x="685288" y="15831"/>
                    <a:pt x="738011" y="47495"/>
                  </a:cubicBezTo>
                  <a:cubicBezTo>
                    <a:pt x="768911" y="65075"/>
                    <a:pt x="784361" y="78265"/>
                    <a:pt x="784361" y="87064"/>
                  </a:cubicBezTo>
                  <a:cubicBezTo>
                    <a:pt x="784361" y="96738"/>
                    <a:pt x="779394" y="106421"/>
                    <a:pt x="769460" y="116114"/>
                  </a:cubicBezTo>
                  <a:cubicBezTo>
                    <a:pt x="761516" y="127406"/>
                    <a:pt x="753572" y="144354"/>
                    <a:pt x="745629" y="166957"/>
                  </a:cubicBezTo>
                  <a:cubicBezTo>
                    <a:pt x="703920" y="278299"/>
                    <a:pt x="665187" y="370284"/>
                    <a:pt x="629431" y="442912"/>
                  </a:cubicBezTo>
                  <a:cubicBezTo>
                    <a:pt x="605563" y="463451"/>
                    <a:pt x="584457" y="473720"/>
                    <a:pt x="566114" y="473720"/>
                  </a:cubicBezTo>
                  <a:cubicBezTo>
                    <a:pt x="556924" y="473720"/>
                    <a:pt x="548664" y="466715"/>
                    <a:pt x="541334" y="452707"/>
                  </a:cubicBezTo>
                  <a:lnTo>
                    <a:pt x="538361" y="444921"/>
                  </a:lnTo>
                  <a:lnTo>
                    <a:pt x="496246" y="446191"/>
                  </a:lnTo>
                  <a:cubicBezTo>
                    <a:pt x="477815" y="447354"/>
                    <a:pt x="460223" y="449098"/>
                    <a:pt x="443470" y="451423"/>
                  </a:cubicBezTo>
                  <a:cubicBezTo>
                    <a:pt x="339551" y="461897"/>
                    <a:pt x="287591" y="467134"/>
                    <a:pt x="287591" y="467134"/>
                  </a:cubicBezTo>
                  <a:cubicBezTo>
                    <a:pt x="259109" y="470632"/>
                    <a:pt x="237325" y="472380"/>
                    <a:pt x="222237" y="472380"/>
                  </a:cubicBezTo>
                  <a:cubicBezTo>
                    <a:pt x="216419" y="472380"/>
                    <a:pt x="211064" y="472115"/>
                    <a:pt x="206172" y="471585"/>
                  </a:cubicBezTo>
                  <a:lnTo>
                    <a:pt x="196318" y="469815"/>
                  </a:lnTo>
                  <a:lnTo>
                    <a:pt x="189644" y="490240"/>
                  </a:lnTo>
                  <a:cubicBezTo>
                    <a:pt x="183672" y="503039"/>
                    <a:pt x="176519" y="509438"/>
                    <a:pt x="168185" y="509438"/>
                  </a:cubicBezTo>
                  <a:cubicBezTo>
                    <a:pt x="158641" y="509438"/>
                    <a:pt x="149097" y="501727"/>
                    <a:pt x="139554" y="486305"/>
                  </a:cubicBezTo>
                  <a:cubicBezTo>
                    <a:pt x="125248" y="466139"/>
                    <a:pt x="117499" y="444791"/>
                    <a:pt x="116309" y="422262"/>
                  </a:cubicBezTo>
                  <a:cubicBezTo>
                    <a:pt x="101054" y="342063"/>
                    <a:pt x="93427" y="301963"/>
                    <a:pt x="93427" y="301963"/>
                  </a:cubicBezTo>
                  <a:cubicBezTo>
                    <a:pt x="84534" y="239288"/>
                    <a:pt x="75000" y="195420"/>
                    <a:pt x="64824" y="170361"/>
                  </a:cubicBezTo>
                  <a:cubicBezTo>
                    <a:pt x="58480" y="144465"/>
                    <a:pt x="41960" y="120653"/>
                    <a:pt x="15264" y="98924"/>
                  </a:cubicBezTo>
                  <a:cubicBezTo>
                    <a:pt x="5088" y="93082"/>
                    <a:pt x="0" y="88906"/>
                    <a:pt x="0" y="86394"/>
                  </a:cubicBezTo>
                  <a:cubicBezTo>
                    <a:pt x="0" y="68386"/>
                    <a:pt x="7636" y="59382"/>
                    <a:pt x="22910" y="59382"/>
                  </a:cubicBezTo>
                  <a:cubicBezTo>
                    <a:pt x="47578" y="59382"/>
                    <a:pt x="69316" y="62963"/>
                    <a:pt x="88124" y="70126"/>
                  </a:cubicBezTo>
                  <a:lnTo>
                    <a:pt x="99184" y="74753"/>
                  </a:lnTo>
                  <a:lnTo>
                    <a:pt x="109026" y="73363"/>
                  </a:lnTo>
                  <a:cubicBezTo>
                    <a:pt x="209503" y="66628"/>
                    <a:pt x="312111" y="54824"/>
                    <a:pt x="416849" y="37951"/>
                  </a:cubicBezTo>
                  <a:cubicBezTo>
                    <a:pt x="504490" y="22770"/>
                    <a:pt x="562198" y="12650"/>
                    <a:pt x="589973" y="7590"/>
                  </a:cubicBezTo>
                  <a:cubicBezTo>
                    <a:pt x="607070" y="2530"/>
                    <a:pt x="620967" y="0"/>
                    <a:pt x="631664" y="0"/>
                  </a:cubicBezTo>
                  <a:close/>
                  <a:moveTo>
                    <a:pt x="560673" y="87064"/>
                  </a:moveTo>
                  <a:cubicBezTo>
                    <a:pt x="542181" y="87064"/>
                    <a:pt x="492472" y="91176"/>
                    <a:pt x="411547" y="99398"/>
                  </a:cubicBezTo>
                  <a:lnTo>
                    <a:pt x="396154" y="100977"/>
                  </a:lnTo>
                  <a:lnTo>
                    <a:pt x="406459" y="107123"/>
                  </a:lnTo>
                  <a:cubicBezTo>
                    <a:pt x="418483" y="115693"/>
                    <a:pt x="424495" y="124876"/>
                    <a:pt x="424495" y="134671"/>
                  </a:cubicBezTo>
                  <a:cubicBezTo>
                    <a:pt x="424495" y="143377"/>
                    <a:pt x="422904" y="152632"/>
                    <a:pt x="419723" y="162436"/>
                  </a:cubicBezTo>
                  <a:cubicBezTo>
                    <a:pt x="415463" y="182026"/>
                    <a:pt x="413333" y="198350"/>
                    <a:pt x="413333" y="211410"/>
                  </a:cubicBezTo>
                  <a:lnTo>
                    <a:pt x="412741" y="220362"/>
                  </a:lnTo>
                  <a:lnTo>
                    <a:pt x="460660" y="210685"/>
                  </a:lnTo>
                  <a:cubicBezTo>
                    <a:pt x="485291" y="205959"/>
                    <a:pt x="498834" y="203597"/>
                    <a:pt x="501290" y="203597"/>
                  </a:cubicBezTo>
                  <a:cubicBezTo>
                    <a:pt x="510871" y="203597"/>
                    <a:pt x="530023" y="206889"/>
                    <a:pt x="558747" y="213475"/>
                  </a:cubicBezTo>
                  <a:cubicBezTo>
                    <a:pt x="571742" y="218089"/>
                    <a:pt x="581488" y="222372"/>
                    <a:pt x="587985" y="226326"/>
                  </a:cubicBezTo>
                  <a:lnTo>
                    <a:pt x="587992" y="226331"/>
                  </a:lnTo>
                  <a:lnTo>
                    <a:pt x="590643" y="214673"/>
                  </a:lnTo>
                  <a:cubicBezTo>
                    <a:pt x="598345" y="177081"/>
                    <a:pt x="602196" y="145261"/>
                    <a:pt x="602196" y="119211"/>
                  </a:cubicBezTo>
                  <a:cubicBezTo>
                    <a:pt x="602196" y="97780"/>
                    <a:pt x="588355" y="87064"/>
                    <a:pt x="560673" y="87064"/>
                  </a:cubicBezTo>
                  <a:close/>
                  <a:moveTo>
                    <a:pt x="285890" y="112654"/>
                  </a:moveTo>
                  <a:lnTo>
                    <a:pt x="264708" y="115032"/>
                  </a:lnTo>
                  <a:cubicBezTo>
                    <a:pt x="242382" y="117581"/>
                    <a:pt x="224281" y="119783"/>
                    <a:pt x="210405" y="121639"/>
                  </a:cubicBezTo>
                  <a:cubicBezTo>
                    <a:pt x="187281" y="126569"/>
                    <a:pt x="169943" y="129034"/>
                    <a:pt x="158390" y="129034"/>
                  </a:cubicBezTo>
                  <a:lnTo>
                    <a:pt x="150157" y="128357"/>
                  </a:lnTo>
                  <a:lnTo>
                    <a:pt x="151455" y="151142"/>
                  </a:lnTo>
                  <a:cubicBezTo>
                    <a:pt x="152562" y="161062"/>
                    <a:pt x="154223" y="171189"/>
                    <a:pt x="156437" y="181524"/>
                  </a:cubicBezTo>
                  <a:cubicBezTo>
                    <a:pt x="159948" y="197332"/>
                    <a:pt x="163240" y="212527"/>
                    <a:pt x="166312" y="227108"/>
                  </a:cubicBezTo>
                  <a:lnTo>
                    <a:pt x="173248" y="261063"/>
                  </a:lnTo>
                  <a:lnTo>
                    <a:pt x="181377" y="258849"/>
                  </a:lnTo>
                  <a:cubicBezTo>
                    <a:pt x="187279" y="257845"/>
                    <a:pt x="194164" y="257175"/>
                    <a:pt x="202034" y="256840"/>
                  </a:cubicBezTo>
                  <a:lnTo>
                    <a:pt x="314198" y="239383"/>
                  </a:lnTo>
                  <a:lnTo>
                    <a:pt x="311757" y="177924"/>
                  </a:lnTo>
                  <a:cubicBezTo>
                    <a:pt x="310716" y="162818"/>
                    <a:pt x="305460" y="146633"/>
                    <a:pt x="295991" y="129369"/>
                  </a:cubicBezTo>
                  <a:cubicBezTo>
                    <a:pt x="292317" y="125053"/>
                    <a:pt x="289561" y="121276"/>
                    <a:pt x="287724" y="118039"/>
                  </a:cubicBezTo>
                  <a:lnTo>
                    <a:pt x="285890" y="112654"/>
                  </a:lnTo>
                  <a:close/>
                  <a:moveTo>
                    <a:pt x="581890" y="253165"/>
                  </a:moveTo>
                  <a:lnTo>
                    <a:pt x="571172" y="257559"/>
                  </a:lnTo>
                  <a:cubicBezTo>
                    <a:pt x="565270" y="259451"/>
                    <a:pt x="558384" y="261221"/>
                    <a:pt x="550515" y="262868"/>
                  </a:cubicBezTo>
                  <a:cubicBezTo>
                    <a:pt x="519800" y="265993"/>
                    <a:pt x="493821" y="269118"/>
                    <a:pt x="472575" y="272244"/>
                  </a:cubicBezTo>
                  <a:cubicBezTo>
                    <a:pt x="463125" y="273806"/>
                    <a:pt x="446293" y="276541"/>
                    <a:pt x="422081" y="280448"/>
                  </a:cubicBezTo>
                  <a:lnTo>
                    <a:pt x="408624" y="282617"/>
                  </a:lnTo>
                  <a:lnTo>
                    <a:pt x="401348" y="392656"/>
                  </a:lnTo>
                  <a:lnTo>
                    <a:pt x="405714" y="391957"/>
                  </a:lnTo>
                  <a:cubicBezTo>
                    <a:pt x="443907" y="385744"/>
                    <a:pt x="469366" y="382637"/>
                    <a:pt x="482091" y="382637"/>
                  </a:cubicBezTo>
                  <a:cubicBezTo>
                    <a:pt x="491942" y="382637"/>
                    <a:pt x="505183" y="386054"/>
                    <a:pt x="521814" y="392887"/>
                  </a:cubicBezTo>
                  <a:lnTo>
                    <a:pt x="534021" y="398366"/>
                  </a:lnTo>
                  <a:lnTo>
                    <a:pt x="540581" y="386767"/>
                  </a:lnTo>
                  <a:cubicBezTo>
                    <a:pt x="554273" y="369410"/>
                    <a:pt x="567965" y="325217"/>
                    <a:pt x="581657" y="254189"/>
                  </a:cubicBezTo>
                  <a:lnTo>
                    <a:pt x="581890" y="253165"/>
                  </a:lnTo>
                  <a:close/>
                  <a:moveTo>
                    <a:pt x="316494" y="297178"/>
                  </a:moveTo>
                  <a:lnTo>
                    <a:pt x="297632" y="299786"/>
                  </a:lnTo>
                  <a:cubicBezTo>
                    <a:pt x="270177" y="303302"/>
                    <a:pt x="249361" y="305060"/>
                    <a:pt x="235185" y="305060"/>
                  </a:cubicBezTo>
                  <a:cubicBezTo>
                    <a:pt x="215093" y="305060"/>
                    <a:pt x="198350" y="303051"/>
                    <a:pt x="184956" y="299033"/>
                  </a:cubicBezTo>
                  <a:lnTo>
                    <a:pt x="180208" y="297179"/>
                  </a:lnTo>
                  <a:lnTo>
                    <a:pt x="182114" y="307235"/>
                  </a:lnTo>
                  <a:cubicBezTo>
                    <a:pt x="188698" y="343617"/>
                    <a:pt x="193306" y="374478"/>
                    <a:pt x="195940" y="399818"/>
                  </a:cubicBezTo>
                  <a:lnTo>
                    <a:pt x="197509" y="418490"/>
                  </a:lnTo>
                  <a:lnTo>
                    <a:pt x="297979" y="409203"/>
                  </a:lnTo>
                  <a:lnTo>
                    <a:pt x="320798" y="405550"/>
                  </a:lnTo>
                  <a:lnTo>
                    <a:pt x="316494" y="29717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8" name="文字方塊 207"/>
            <p:cNvSpPr txBox="1"/>
            <p:nvPr/>
          </p:nvSpPr>
          <p:spPr>
            <a:xfrm>
              <a:off x="1557517" y="4479136"/>
              <a:ext cx="835819" cy="771413"/>
            </a:xfrm>
            <a:custGeom>
              <a:avLst/>
              <a:gdLst/>
              <a:ahLst/>
              <a:cxnLst/>
              <a:rect l="l" t="t" r="r" b="b"/>
              <a:pathLst>
                <a:path w="835819" h="771413">
                  <a:moveTo>
                    <a:pt x="717947" y="0"/>
                  </a:moveTo>
                  <a:cubicBezTo>
                    <a:pt x="731044" y="0"/>
                    <a:pt x="753712" y="7404"/>
                    <a:pt x="785952" y="22213"/>
                  </a:cubicBezTo>
                  <a:cubicBezTo>
                    <a:pt x="819197" y="38007"/>
                    <a:pt x="835819" y="50351"/>
                    <a:pt x="835819" y="59243"/>
                  </a:cubicBezTo>
                  <a:cubicBezTo>
                    <a:pt x="835819" y="73065"/>
                    <a:pt x="825075" y="81958"/>
                    <a:pt x="803588" y="85920"/>
                  </a:cubicBezTo>
                  <a:cubicBezTo>
                    <a:pt x="790287" y="90850"/>
                    <a:pt x="764195" y="93315"/>
                    <a:pt x="725314" y="93315"/>
                  </a:cubicBezTo>
                  <a:cubicBezTo>
                    <a:pt x="629060" y="93315"/>
                    <a:pt x="527456" y="99027"/>
                    <a:pt x="420505" y="110449"/>
                  </a:cubicBezTo>
                  <a:cubicBezTo>
                    <a:pt x="327766" y="121448"/>
                    <a:pt x="254347" y="130900"/>
                    <a:pt x="200247" y="138804"/>
                  </a:cubicBezTo>
                  <a:lnTo>
                    <a:pt x="172511" y="142996"/>
                  </a:lnTo>
                  <a:lnTo>
                    <a:pt x="189152" y="155016"/>
                  </a:lnTo>
                  <a:cubicBezTo>
                    <a:pt x="204131" y="167521"/>
                    <a:pt x="212108" y="180031"/>
                    <a:pt x="213085" y="192546"/>
                  </a:cubicBezTo>
                  <a:cubicBezTo>
                    <a:pt x="212155" y="202983"/>
                    <a:pt x="210303" y="216043"/>
                    <a:pt x="207532" y="231725"/>
                  </a:cubicBezTo>
                  <a:cubicBezTo>
                    <a:pt x="201076" y="273509"/>
                    <a:pt x="197383" y="387102"/>
                    <a:pt x="196453" y="572505"/>
                  </a:cubicBezTo>
                  <a:cubicBezTo>
                    <a:pt x="196453" y="588876"/>
                    <a:pt x="200546" y="597061"/>
                    <a:pt x="208731" y="597061"/>
                  </a:cubicBezTo>
                  <a:cubicBezTo>
                    <a:pt x="218926" y="597061"/>
                    <a:pt x="279062" y="568468"/>
                    <a:pt x="389139" y="511281"/>
                  </a:cubicBezTo>
                  <a:cubicBezTo>
                    <a:pt x="407501" y="503579"/>
                    <a:pt x="418207" y="499728"/>
                    <a:pt x="421258" y="499728"/>
                  </a:cubicBezTo>
                  <a:cubicBezTo>
                    <a:pt x="426169" y="499728"/>
                    <a:pt x="428625" y="502183"/>
                    <a:pt x="428625" y="507095"/>
                  </a:cubicBezTo>
                  <a:cubicBezTo>
                    <a:pt x="428625" y="515652"/>
                    <a:pt x="420979" y="526666"/>
                    <a:pt x="405687" y="540135"/>
                  </a:cubicBezTo>
                  <a:cubicBezTo>
                    <a:pt x="292150" y="640482"/>
                    <a:pt x="219001" y="707176"/>
                    <a:pt x="186240" y="740215"/>
                  </a:cubicBezTo>
                  <a:cubicBezTo>
                    <a:pt x="167674" y="761014"/>
                    <a:pt x="151842" y="771413"/>
                    <a:pt x="138745" y="771413"/>
                  </a:cubicBezTo>
                  <a:cubicBezTo>
                    <a:pt x="123211" y="771413"/>
                    <a:pt x="110272" y="762409"/>
                    <a:pt x="99929" y="744401"/>
                  </a:cubicBezTo>
                  <a:cubicBezTo>
                    <a:pt x="85697" y="716105"/>
                    <a:pt x="78581" y="693595"/>
                    <a:pt x="78581" y="676870"/>
                  </a:cubicBezTo>
                  <a:cubicBezTo>
                    <a:pt x="78581" y="666676"/>
                    <a:pt x="82432" y="655216"/>
                    <a:pt x="90134" y="642491"/>
                  </a:cubicBezTo>
                  <a:cubicBezTo>
                    <a:pt x="95641" y="629748"/>
                    <a:pt x="99492" y="604270"/>
                    <a:pt x="101687" y="566059"/>
                  </a:cubicBezTo>
                  <a:cubicBezTo>
                    <a:pt x="107194" y="510006"/>
                    <a:pt x="109947" y="417016"/>
                    <a:pt x="109947" y="287090"/>
                  </a:cubicBezTo>
                  <a:cubicBezTo>
                    <a:pt x="108607" y="238981"/>
                    <a:pt x="101864" y="202583"/>
                    <a:pt x="89716" y="177896"/>
                  </a:cubicBezTo>
                  <a:cubicBezTo>
                    <a:pt x="85669" y="171394"/>
                    <a:pt x="82467" y="165218"/>
                    <a:pt x="80109" y="159367"/>
                  </a:cubicBezTo>
                  <a:lnTo>
                    <a:pt x="79269" y="156302"/>
                  </a:lnTo>
                  <a:lnTo>
                    <a:pt x="67991" y="152809"/>
                  </a:lnTo>
                  <a:cubicBezTo>
                    <a:pt x="58624" y="149386"/>
                    <a:pt x="47104" y="144252"/>
                    <a:pt x="33431" y="137406"/>
                  </a:cubicBezTo>
                  <a:cubicBezTo>
                    <a:pt x="11144" y="126634"/>
                    <a:pt x="0" y="117825"/>
                    <a:pt x="0" y="110979"/>
                  </a:cubicBezTo>
                  <a:cubicBezTo>
                    <a:pt x="0" y="104133"/>
                    <a:pt x="9413" y="99734"/>
                    <a:pt x="28240" y="97780"/>
                  </a:cubicBezTo>
                  <a:cubicBezTo>
                    <a:pt x="118635" y="87678"/>
                    <a:pt x="223438" y="74823"/>
                    <a:pt x="342649" y="59215"/>
                  </a:cubicBezTo>
                  <a:cubicBezTo>
                    <a:pt x="516871" y="32593"/>
                    <a:pt x="628213" y="15153"/>
                    <a:pt x="676675" y="6893"/>
                  </a:cubicBezTo>
                  <a:cubicBezTo>
                    <a:pt x="698944" y="2298"/>
                    <a:pt x="712701" y="0"/>
                    <a:pt x="71794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7" name="文字方塊 206"/>
            <p:cNvSpPr txBox="1"/>
            <p:nvPr/>
          </p:nvSpPr>
          <p:spPr>
            <a:xfrm>
              <a:off x="1864698" y="4621898"/>
              <a:ext cx="671513" cy="571500"/>
            </a:xfrm>
            <a:custGeom>
              <a:avLst/>
              <a:gdLst/>
              <a:ahLst/>
              <a:cxnLst/>
              <a:rect l="l" t="t" r="r" b="b"/>
              <a:pathLst>
                <a:path w="671513" h="571500">
                  <a:moveTo>
                    <a:pt x="292894" y="0"/>
                  </a:moveTo>
                  <a:cubicBezTo>
                    <a:pt x="306252" y="0"/>
                    <a:pt x="328734" y="12390"/>
                    <a:pt x="360341" y="37170"/>
                  </a:cubicBezTo>
                  <a:cubicBezTo>
                    <a:pt x="389493" y="59588"/>
                    <a:pt x="404069" y="80237"/>
                    <a:pt x="404069" y="99120"/>
                  </a:cubicBezTo>
                  <a:cubicBezTo>
                    <a:pt x="404069" y="108589"/>
                    <a:pt x="393930" y="116170"/>
                    <a:pt x="373652" y="121863"/>
                  </a:cubicBezTo>
                  <a:cubicBezTo>
                    <a:pt x="336799" y="130402"/>
                    <a:pt x="295341" y="143201"/>
                    <a:pt x="249278" y="160260"/>
                  </a:cubicBezTo>
                  <a:cubicBezTo>
                    <a:pt x="207811" y="175897"/>
                    <a:pt x="174639" y="187624"/>
                    <a:pt x="149761" y="195442"/>
                  </a:cubicBezTo>
                  <a:lnTo>
                    <a:pt x="143287" y="197384"/>
                  </a:lnTo>
                  <a:lnTo>
                    <a:pt x="149354" y="203644"/>
                  </a:lnTo>
                  <a:cubicBezTo>
                    <a:pt x="208585" y="263368"/>
                    <a:pt x="260850" y="308949"/>
                    <a:pt x="306149" y="340389"/>
                  </a:cubicBezTo>
                  <a:cubicBezTo>
                    <a:pt x="377438" y="391921"/>
                    <a:pt x="484371" y="446531"/>
                    <a:pt x="626948" y="504221"/>
                  </a:cubicBezTo>
                  <a:cubicBezTo>
                    <a:pt x="656658" y="514025"/>
                    <a:pt x="671513" y="522610"/>
                    <a:pt x="671513" y="529977"/>
                  </a:cubicBezTo>
                  <a:cubicBezTo>
                    <a:pt x="671513" y="535521"/>
                    <a:pt x="660323" y="540665"/>
                    <a:pt x="637943" y="545409"/>
                  </a:cubicBezTo>
                  <a:cubicBezTo>
                    <a:pt x="575491" y="562803"/>
                    <a:pt x="507746" y="571500"/>
                    <a:pt x="434709" y="571500"/>
                  </a:cubicBezTo>
                  <a:cubicBezTo>
                    <a:pt x="386414" y="571500"/>
                    <a:pt x="353430" y="560152"/>
                    <a:pt x="335757" y="537456"/>
                  </a:cubicBezTo>
                  <a:cubicBezTo>
                    <a:pt x="274495" y="478892"/>
                    <a:pt x="170232" y="344454"/>
                    <a:pt x="22966" y="134141"/>
                  </a:cubicBezTo>
                  <a:cubicBezTo>
                    <a:pt x="7656" y="109045"/>
                    <a:pt x="0" y="91120"/>
                    <a:pt x="0" y="80368"/>
                  </a:cubicBezTo>
                  <a:cubicBezTo>
                    <a:pt x="0" y="69652"/>
                    <a:pt x="4019" y="64294"/>
                    <a:pt x="12055" y="64294"/>
                  </a:cubicBezTo>
                  <a:cubicBezTo>
                    <a:pt x="15627" y="64294"/>
                    <a:pt x="23348" y="69819"/>
                    <a:pt x="35217" y="80870"/>
                  </a:cubicBezTo>
                  <a:cubicBezTo>
                    <a:pt x="62252" y="111547"/>
                    <a:pt x="88173" y="139962"/>
                    <a:pt x="112980" y="166114"/>
                  </a:cubicBezTo>
                  <a:lnTo>
                    <a:pt x="119762" y="173111"/>
                  </a:lnTo>
                  <a:lnTo>
                    <a:pt x="152084" y="151052"/>
                  </a:lnTo>
                  <a:cubicBezTo>
                    <a:pt x="169032" y="138076"/>
                    <a:pt x="184677" y="124579"/>
                    <a:pt x="199021" y="110561"/>
                  </a:cubicBezTo>
                  <a:cubicBezTo>
                    <a:pt x="222498" y="88758"/>
                    <a:pt x="247269" y="56574"/>
                    <a:pt x="273333" y="14009"/>
                  </a:cubicBezTo>
                  <a:cubicBezTo>
                    <a:pt x="278560" y="4670"/>
                    <a:pt x="285081" y="0"/>
                    <a:pt x="29289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21" name="群組 220"/>
          <p:cNvGrpSpPr/>
          <p:nvPr/>
        </p:nvGrpSpPr>
        <p:grpSpPr>
          <a:xfrm>
            <a:off x="1840710" y="3073399"/>
            <a:ext cx="416571" cy="1256966"/>
            <a:chOff x="3500947" y="3966833"/>
            <a:chExt cx="416571" cy="1256966"/>
          </a:xfrm>
        </p:grpSpPr>
        <p:sp>
          <p:nvSpPr>
            <p:cNvPr id="211" name="文字方塊 210"/>
            <p:cNvSpPr txBox="1"/>
            <p:nvPr/>
          </p:nvSpPr>
          <p:spPr>
            <a:xfrm>
              <a:off x="3658111" y="3966833"/>
              <a:ext cx="259407" cy="214312"/>
            </a:xfrm>
            <a:custGeom>
              <a:avLst/>
              <a:gdLst/>
              <a:ahLst/>
              <a:cxnLst/>
              <a:rect l="l" t="t" r="r" b="b"/>
              <a:pathLst>
                <a:path w="259407" h="214312">
                  <a:moveTo>
                    <a:pt x="17413" y="0"/>
                  </a:moveTo>
                  <a:cubicBezTo>
                    <a:pt x="38453" y="0"/>
                    <a:pt x="61252" y="3739"/>
                    <a:pt x="85809" y="11218"/>
                  </a:cubicBezTo>
                  <a:cubicBezTo>
                    <a:pt x="145433" y="26194"/>
                    <a:pt x="190147" y="42667"/>
                    <a:pt x="219949" y="60638"/>
                  </a:cubicBezTo>
                  <a:cubicBezTo>
                    <a:pt x="246255" y="81604"/>
                    <a:pt x="259407" y="110058"/>
                    <a:pt x="259407" y="146000"/>
                  </a:cubicBezTo>
                  <a:cubicBezTo>
                    <a:pt x="259407" y="191542"/>
                    <a:pt x="240655" y="214312"/>
                    <a:pt x="203150" y="214312"/>
                  </a:cubicBezTo>
                  <a:cubicBezTo>
                    <a:pt x="187449" y="214312"/>
                    <a:pt x="170762" y="207355"/>
                    <a:pt x="153088" y="193439"/>
                  </a:cubicBezTo>
                  <a:cubicBezTo>
                    <a:pt x="119732" y="168399"/>
                    <a:pt x="72628" y="115537"/>
                    <a:pt x="11776" y="34854"/>
                  </a:cubicBezTo>
                  <a:cubicBezTo>
                    <a:pt x="3925" y="26501"/>
                    <a:pt x="0" y="20241"/>
                    <a:pt x="0" y="16073"/>
                  </a:cubicBezTo>
                  <a:cubicBezTo>
                    <a:pt x="2586" y="5358"/>
                    <a:pt x="8390" y="0"/>
                    <a:pt x="1741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9" name="文字方塊 208"/>
            <p:cNvSpPr txBox="1"/>
            <p:nvPr/>
          </p:nvSpPr>
          <p:spPr>
            <a:xfrm>
              <a:off x="3500947" y="4366884"/>
              <a:ext cx="259408" cy="192881"/>
            </a:xfrm>
            <a:custGeom>
              <a:avLst/>
              <a:gdLst/>
              <a:ahLst/>
              <a:cxnLst/>
              <a:rect l="l" t="t" r="r" b="b"/>
              <a:pathLst>
                <a:path w="259408" h="192881">
                  <a:moveTo>
                    <a:pt x="17413" y="0"/>
                  </a:moveTo>
                  <a:cubicBezTo>
                    <a:pt x="38454" y="0"/>
                    <a:pt x="61253" y="3190"/>
                    <a:pt x="85809" y="9571"/>
                  </a:cubicBezTo>
                  <a:cubicBezTo>
                    <a:pt x="145434" y="22352"/>
                    <a:pt x="190147" y="36407"/>
                    <a:pt x="219950" y="51736"/>
                  </a:cubicBezTo>
                  <a:cubicBezTo>
                    <a:pt x="246255" y="69633"/>
                    <a:pt x="259408" y="93911"/>
                    <a:pt x="259408" y="124569"/>
                  </a:cubicBezTo>
                  <a:cubicBezTo>
                    <a:pt x="259408" y="170111"/>
                    <a:pt x="240656" y="192881"/>
                    <a:pt x="203151" y="192881"/>
                  </a:cubicBezTo>
                  <a:cubicBezTo>
                    <a:pt x="187450" y="192881"/>
                    <a:pt x="170762" y="186677"/>
                    <a:pt x="153089" y="174268"/>
                  </a:cubicBezTo>
                  <a:cubicBezTo>
                    <a:pt x="119733" y="151944"/>
                    <a:pt x="72629" y="104794"/>
                    <a:pt x="11777" y="32817"/>
                  </a:cubicBezTo>
                  <a:cubicBezTo>
                    <a:pt x="3926" y="25375"/>
                    <a:pt x="0" y="19794"/>
                    <a:pt x="0" y="16073"/>
                  </a:cubicBezTo>
                  <a:cubicBezTo>
                    <a:pt x="2586" y="5358"/>
                    <a:pt x="8391" y="0"/>
                    <a:pt x="1741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6" name="文字方塊 205"/>
            <p:cNvSpPr txBox="1"/>
            <p:nvPr/>
          </p:nvSpPr>
          <p:spPr>
            <a:xfrm>
              <a:off x="3511217" y="4645490"/>
              <a:ext cx="335756" cy="578309"/>
            </a:xfrm>
            <a:custGeom>
              <a:avLst/>
              <a:gdLst/>
              <a:ahLst/>
              <a:cxnLst/>
              <a:rect l="l" t="t" r="r" b="b"/>
              <a:pathLst>
                <a:path w="335756" h="578309">
                  <a:moveTo>
                    <a:pt x="322696" y="0"/>
                  </a:moveTo>
                  <a:cubicBezTo>
                    <a:pt x="331403" y="0"/>
                    <a:pt x="335756" y="5321"/>
                    <a:pt x="335756" y="15962"/>
                  </a:cubicBezTo>
                  <a:cubicBezTo>
                    <a:pt x="335756" y="32352"/>
                    <a:pt x="327422" y="60769"/>
                    <a:pt x="310753" y="101213"/>
                  </a:cubicBezTo>
                  <a:cubicBezTo>
                    <a:pt x="280206" y="178827"/>
                    <a:pt x="239939" y="268998"/>
                    <a:pt x="189951" y="371726"/>
                  </a:cubicBezTo>
                  <a:cubicBezTo>
                    <a:pt x="173282" y="409994"/>
                    <a:pt x="155227" y="458084"/>
                    <a:pt x="135787" y="515997"/>
                  </a:cubicBezTo>
                  <a:cubicBezTo>
                    <a:pt x="123285" y="557538"/>
                    <a:pt x="108012" y="578309"/>
                    <a:pt x="89966" y="578309"/>
                  </a:cubicBezTo>
                  <a:cubicBezTo>
                    <a:pt x="74377" y="578309"/>
                    <a:pt x="56982" y="558227"/>
                    <a:pt x="37783" y="518062"/>
                  </a:cubicBezTo>
                  <a:cubicBezTo>
                    <a:pt x="12594" y="454270"/>
                    <a:pt x="0" y="412924"/>
                    <a:pt x="0" y="394023"/>
                  </a:cubicBezTo>
                  <a:cubicBezTo>
                    <a:pt x="0" y="378135"/>
                    <a:pt x="9962" y="364369"/>
                    <a:pt x="29886" y="352723"/>
                  </a:cubicBezTo>
                  <a:cubicBezTo>
                    <a:pt x="68395" y="330473"/>
                    <a:pt x="102254" y="300280"/>
                    <a:pt x="131461" y="262142"/>
                  </a:cubicBezTo>
                  <a:cubicBezTo>
                    <a:pt x="175291" y="213420"/>
                    <a:pt x="231734" y="130271"/>
                    <a:pt x="300791" y="12697"/>
                  </a:cubicBezTo>
                  <a:cubicBezTo>
                    <a:pt x="308753" y="4233"/>
                    <a:pt x="316055" y="0"/>
                    <a:pt x="32269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22" name="群組 221"/>
          <p:cNvGrpSpPr/>
          <p:nvPr/>
        </p:nvGrpSpPr>
        <p:grpSpPr>
          <a:xfrm>
            <a:off x="6359688" y="398674"/>
            <a:ext cx="1280071" cy="1521619"/>
            <a:chOff x="3824203" y="3795384"/>
            <a:chExt cx="1280071" cy="1521619"/>
          </a:xfrm>
        </p:grpSpPr>
        <p:sp>
          <p:nvSpPr>
            <p:cNvPr id="213" name="文字方塊 212"/>
            <p:cNvSpPr txBox="1"/>
            <p:nvPr/>
          </p:nvSpPr>
          <p:spPr>
            <a:xfrm>
              <a:off x="3824203" y="3795384"/>
              <a:ext cx="1280071" cy="1500187"/>
            </a:xfrm>
            <a:custGeom>
              <a:avLst/>
              <a:gdLst/>
              <a:ahLst/>
              <a:cxnLst/>
              <a:rect l="l" t="t" r="r" b="b"/>
              <a:pathLst>
                <a:path w="1280071" h="1500187">
                  <a:moveTo>
                    <a:pt x="466632" y="0"/>
                  </a:moveTo>
                  <a:cubicBezTo>
                    <a:pt x="480938" y="0"/>
                    <a:pt x="504183" y="8902"/>
                    <a:pt x="536367" y="26705"/>
                  </a:cubicBezTo>
                  <a:cubicBezTo>
                    <a:pt x="568570" y="45699"/>
                    <a:pt x="584672" y="61726"/>
                    <a:pt x="584672" y="74786"/>
                  </a:cubicBezTo>
                  <a:cubicBezTo>
                    <a:pt x="584672" y="82934"/>
                    <a:pt x="580653" y="95166"/>
                    <a:pt x="572616" y="111482"/>
                  </a:cubicBezTo>
                  <a:cubicBezTo>
                    <a:pt x="566575" y="129829"/>
                    <a:pt x="560162" y="155518"/>
                    <a:pt x="553377" y="188547"/>
                  </a:cubicBezTo>
                  <a:lnTo>
                    <a:pt x="548722" y="212453"/>
                  </a:lnTo>
                  <a:lnTo>
                    <a:pt x="553306" y="211606"/>
                  </a:lnTo>
                  <a:cubicBezTo>
                    <a:pt x="626399" y="198453"/>
                    <a:pt x="685531" y="184565"/>
                    <a:pt x="730700" y="169943"/>
                  </a:cubicBezTo>
                  <a:cubicBezTo>
                    <a:pt x="746643" y="164102"/>
                    <a:pt x="757275" y="161181"/>
                    <a:pt x="762596" y="161181"/>
                  </a:cubicBezTo>
                  <a:cubicBezTo>
                    <a:pt x="781441" y="161181"/>
                    <a:pt x="805839" y="168762"/>
                    <a:pt x="835791" y="183924"/>
                  </a:cubicBezTo>
                  <a:cubicBezTo>
                    <a:pt x="855753" y="192593"/>
                    <a:pt x="865733" y="203429"/>
                    <a:pt x="865733" y="216433"/>
                  </a:cubicBezTo>
                  <a:cubicBezTo>
                    <a:pt x="865733" y="227149"/>
                    <a:pt x="852971" y="235567"/>
                    <a:pt x="827447" y="241688"/>
                  </a:cubicBezTo>
                  <a:cubicBezTo>
                    <a:pt x="797886" y="252403"/>
                    <a:pt x="732049" y="266179"/>
                    <a:pt x="629934" y="283015"/>
                  </a:cubicBezTo>
                  <a:cubicBezTo>
                    <a:pt x="610619" y="285885"/>
                    <a:pt x="592143" y="288575"/>
                    <a:pt x="574508" y="291086"/>
                  </a:cubicBezTo>
                  <a:lnTo>
                    <a:pt x="533531" y="296774"/>
                  </a:lnTo>
                  <a:lnTo>
                    <a:pt x="526991" y="331837"/>
                  </a:lnTo>
                  <a:cubicBezTo>
                    <a:pt x="523682" y="349016"/>
                    <a:pt x="520342" y="365799"/>
                    <a:pt x="516970" y="382188"/>
                  </a:cubicBezTo>
                  <a:lnTo>
                    <a:pt x="509646" y="416603"/>
                  </a:lnTo>
                  <a:lnTo>
                    <a:pt x="524663" y="413387"/>
                  </a:lnTo>
                  <a:cubicBezTo>
                    <a:pt x="552767" y="406993"/>
                    <a:pt x="580667" y="400269"/>
                    <a:pt x="608363" y="393213"/>
                  </a:cubicBezTo>
                  <a:cubicBezTo>
                    <a:pt x="640956" y="386162"/>
                    <a:pt x="658881" y="382637"/>
                    <a:pt x="662137" y="382637"/>
                  </a:cubicBezTo>
                  <a:cubicBezTo>
                    <a:pt x="673838" y="382637"/>
                    <a:pt x="697241" y="386665"/>
                    <a:pt x="732346" y="394720"/>
                  </a:cubicBezTo>
                  <a:cubicBezTo>
                    <a:pt x="764121" y="405975"/>
                    <a:pt x="780008" y="415630"/>
                    <a:pt x="780008" y="423686"/>
                  </a:cubicBezTo>
                  <a:cubicBezTo>
                    <a:pt x="780008" y="436559"/>
                    <a:pt x="760772" y="447024"/>
                    <a:pt x="722300" y="455079"/>
                  </a:cubicBezTo>
                  <a:cubicBezTo>
                    <a:pt x="681838" y="459953"/>
                    <a:pt x="647598" y="464827"/>
                    <a:pt x="619581" y="469702"/>
                  </a:cubicBezTo>
                  <a:cubicBezTo>
                    <a:pt x="600898" y="473371"/>
                    <a:pt x="560329" y="481153"/>
                    <a:pt x="497874" y="493048"/>
                  </a:cubicBezTo>
                  <a:lnTo>
                    <a:pt x="491852" y="494194"/>
                  </a:lnTo>
                  <a:lnTo>
                    <a:pt x="485775" y="519012"/>
                  </a:lnTo>
                  <a:cubicBezTo>
                    <a:pt x="478655" y="547046"/>
                    <a:pt x="471409" y="573500"/>
                    <a:pt x="464037" y="598373"/>
                  </a:cubicBezTo>
                  <a:lnTo>
                    <a:pt x="458490" y="613324"/>
                  </a:lnTo>
                  <a:lnTo>
                    <a:pt x="506697" y="606570"/>
                  </a:lnTo>
                  <a:cubicBezTo>
                    <a:pt x="632648" y="588585"/>
                    <a:pt x="744857" y="571174"/>
                    <a:pt x="843326" y="554338"/>
                  </a:cubicBezTo>
                  <a:cubicBezTo>
                    <a:pt x="912252" y="540553"/>
                    <a:pt x="955737" y="533660"/>
                    <a:pt x="973783" y="533660"/>
                  </a:cubicBezTo>
                  <a:cubicBezTo>
                    <a:pt x="980331" y="533660"/>
                    <a:pt x="1001288" y="540107"/>
                    <a:pt x="1036653" y="552999"/>
                  </a:cubicBezTo>
                  <a:cubicBezTo>
                    <a:pt x="1079869" y="580085"/>
                    <a:pt x="1101477" y="600726"/>
                    <a:pt x="1101477" y="614921"/>
                  </a:cubicBezTo>
                  <a:cubicBezTo>
                    <a:pt x="1100175" y="629115"/>
                    <a:pt x="1079860" y="636854"/>
                    <a:pt x="1040532" y="638138"/>
                  </a:cubicBezTo>
                  <a:cubicBezTo>
                    <a:pt x="944831" y="640593"/>
                    <a:pt x="838880" y="647188"/>
                    <a:pt x="722679" y="657921"/>
                  </a:cubicBezTo>
                  <a:lnTo>
                    <a:pt x="717739" y="658421"/>
                  </a:lnTo>
                  <a:lnTo>
                    <a:pt x="726753" y="664957"/>
                  </a:lnTo>
                  <a:cubicBezTo>
                    <a:pt x="733193" y="669818"/>
                    <a:pt x="739848" y="675026"/>
                    <a:pt x="746718" y="680582"/>
                  </a:cubicBezTo>
                  <a:cubicBezTo>
                    <a:pt x="856627" y="778343"/>
                    <a:pt x="938241" y="842339"/>
                    <a:pt x="991558" y="872570"/>
                  </a:cubicBezTo>
                  <a:cubicBezTo>
                    <a:pt x="1046513" y="902782"/>
                    <a:pt x="1134601" y="939226"/>
                    <a:pt x="1255821" y="981903"/>
                  </a:cubicBezTo>
                  <a:cubicBezTo>
                    <a:pt x="1271988" y="987223"/>
                    <a:pt x="1280071" y="992553"/>
                    <a:pt x="1280071" y="997893"/>
                  </a:cubicBezTo>
                  <a:cubicBezTo>
                    <a:pt x="1280071" y="1007492"/>
                    <a:pt x="1272165" y="1014692"/>
                    <a:pt x="1256352" y="1019491"/>
                  </a:cubicBezTo>
                  <a:cubicBezTo>
                    <a:pt x="1166162" y="1044680"/>
                    <a:pt x="1103663" y="1057275"/>
                    <a:pt x="1068856" y="1057275"/>
                  </a:cubicBezTo>
                  <a:cubicBezTo>
                    <a:pt x="1046699" y="1057275"/>
                    <a:pt x="1023761" y="1050420"/>
                    <a:pt x="1000042" y="1036709"/>
                  </a:cubicBezTo>
                  <a:cubicBezTo>
                    <a:pt x="976303" y="1021286"/>
                    <a:pt x="906689" y="947617"/>
                    <a:pt x="791199" y="815699"/>
                  </a:cubicBezTo>
                  <a:cubicBezTo>
                    <a:pt x="756410" y="774567"/>
                    <a:pt x="723193" y="739443"/>
                    <a:pt x="691549" y="710329"/>
                  </a:cubicBezTo>
                  <a:cubicBezTo>
                    <a:pt x="676517" y="696618"/>
                    <a:pt x="661683" y="684837"/>
                    <a:pt x="647047" y="674987"/>
                  </a:cubicBezTo>
                  <a:lnTo>
                    <a:pt x="633843" y="666916"/>
                  </a:lnTo>
                  <a:lnTo>
                    <a:pt x="603061" y="670033"/>
                  </a:lnTo>
                  <a:cubicBezTo>
                    <a:pt x="556664" y="674936"/>
                    <a:pt x="502809" y="682086"/>
                    <a:pt x="441497" y="691486"/>
                  </a:cubicBezTo>
                  <a:lnTo>
                    <a:pt x="427377" y="693712"/>
                  </a:lnTo>
                  <a:lnTo>
                    <a:pt x="397169" y="758626"/>
                  </a:lnTo>
                  <a:cubicBezTo>
                    <a:pt x="383930" y="784315"/>
                    <a:pt x="369644" y="809494"/>
                    <a:pt x="354312" y="834164"/>
                  </a:cubicBezTo>
                  <a:lnTo>
                    <a:pt x="336967" y="859747"/>
                  </a:lnTo>
                  <a:lnTo>
                    <a:pt x="366309" y="855912"/>
                  </a:lnTo>
                  <a:cubicBezTo>
                    <a:pt x="410686" y="849442"/>
                    <a:pt x="458191" y="840549"/>
                    <a:pt x="508825" y="829233"/>
                  </a:cubicBezTo>
                  <a:cubicBezTo>
                    <a:pt x="555817" y="819541"/>
                    <a:pt x="593834" y="809309"/>
                    <a:pt x="622874" y="798537"/>
                  </a:cubicBezTo>
                  <a:cubicBezTo>
                    <a:pt x="633124" y="794221"/>
                    <a:pt x="639961" y="792063"/>
                    <a:pt x="643384" y="792063"/>
                  </a:cubicBezTo>
                  <a:cubicBezTo>
                    <a:pt x="660518" y="792063"/>
                    <a:pt x="682703" y="798956"/>
                    <a:pt x="709938" y="812741"/>
                  </a:cubicBezTo>
                  <a:cubicBezTo>
                    <a:pt x="728077" y="820629"/>
                    <a:pt x="737146" y="830480"/>
                    <a:pt x="737146" y="842293"/>
                  </a:cubicBezTo>
                  <a:cubicBezTo>
                    <a:pt x="737146" y="850032"/>
                    <a:pt x="729035" y="856115"/>
                    <a:pt x="712813" y="860543"/>
                  </a:cubicBezTo>
                  <a:cubicBezTo>
                    <a:pt x="694042" y="868282"/>
                    <a:pt x="652230" y="878235"/>
                    <a:pt x="587378" y="890401"/>
                  </a:cubicBezTo>
                  <a:cubicBezTo>
                    <a:pt x="575112" y="892476"/>
                    <a:pt x="563378" y="894420"/>
                    <a:pt x="552178" y="896235"/>
                  </a:cubicBezTo>
                  <a:lnTo>
                    <a:pt x="534481" y="899031"/>
                  </a:lnTo>
                  <a:lnTo>
                    <a:pt x="547992" y="904862"/>
                  </a:lnTo>
                  <a:cubicBezTo>
                    <a:pt x="567236" y="915044"/>
                    <a:pt x="576858" y="926706"/>
                    <a:pt x="576858" y="939850"/>
                  </a:cubicBezTo>
                  <a:cubicBezTo>
                    <a:pt x="576858" y="943589"/>
                    <a:pt x="574179" y="948258"/>
                    <a:pt x="568821" y="953858"/>
                  </a:cubicBezTo>
                  <a:cubicBezTo>
                    <a:pt x="559892" y="963197"/>
                    <a:pt x="555427" y="980015"/>
                    <a:pt x="555427" y="1004311"/>
                  </a:cubicBezTo>
                  <a:lnTo>
                    <a:pt x="552778" y="1054905"/>
                  </a:lnTo>
                  <a:lnTo>
                    <a:pt x="555633" y="1054364"/>
                  </a:lnTo>
                  <a:cubicBezTo>
                    <a:pt x="616696" y="1042564"/>
                    <a:pt x="672476" y="1031051"/>
                    <a:pt x="722970" y="1019826"/>
                  </a:cubicBezTo>
                  <a:cubicBezTo>
                    <a:pt x="770093" y="1007585"/>
                    <a:pt x="799821" y="1001464"/>
                    <a:pt x="812155" y="1001464"/>
                  </a:cubicBezTo>
                  <a:cubicBezTo>
                    <a:pt x="818202" y="1001464"/>
                    <a:pt x="837549" y="1007418"/>
                    <a:pt x="870198" y="1019324"/>
                  </a:cubicBezTo>
                  <a:cubicBezTo>
                    <a:pt x="910084" y="1044327"/>
                    <a:pt x="930027" y="1063377"/>
                    <a:pt x="930027" y="1076474"/>
                  </a:cubicBezTo>
                  <a:cubicBezTo>
                    <a:pt x="928818" y="1089571"/>
                    <a:pt x="910066" y="1096714"/>
                    <a:pt x="873770" y="1097905"/>
                  </a:cubicBezTo>
                  <a:cubicBezTo>
                    <a:pt x="787450" y="1100770"/>
                    <a:pt x="688805" y="1110109"/>
                    <a:pt x="577835" y="1125922"/>
                  </a:cubicBezTo>
                  <a:cubicBezTo>
                    <a:pt x="569989" y="1126999"/>
                    <a:pt x="561827" y="1128199"/>
                    <a:pt x="553351" y="1129522"/>
                  </a:cubicBezTo>
                  <a:lnTo>
                    <a:pt x="537643" y="1132107"/>
                  </a:lnTo>
                  <a:lnTo>
                    <a:pt x="529888" y="1158766"/>
                  </a:lnTo>
                  <a:cubicBezTo>
                    <a:pt x="524213" y="1174575"/>
                    <a:pt x="517592" y="1189932"/>
                    <a:pt x="510025" y="1204838"/>
                  </a:cubicBezTo>
                  <a:cubicBezTo>
                    <a:pt x="484073" y="1262639"/>
                    <a:pt x="445154" y="1315027"/>
                    <a:pt x="393269" y="1362001"/>
                  </a:cubicBezTo>
                  <a:cubicBezTo>
                    <a:pt x="345700" y="1405347"/>
                    <a:pt x="287313" y="1440573"/>
                    <a:pt x="218108" y="1467678"/>
                  </a:cubicBezTo>
                  <a:cubicBezTo>
                    <a:pt x="157572" y="1489351"/>
                    <a:pt x="118653" y="1500187"/>
                    <a:pt x="101352" y="1500187"/>
                  </a:cubicBezTo>
                  <a:cubicBezTo>
                    <a:pt x="93315" y="1500187"/>
                    <a:pt x="89297" y="1497062"/>
                    <a:pt x="89297" y="1490811"/>
                  </a:cubicBezTo>
                  <a:cubicBezTo>
                    <a:pt x="89297" y="1489007"/>
                    <a:pt x="96190" y="1484505"/>
                    <a:pt x="109975" y="1477305"/>
                  </a:cubicBezTo>
                  <a:cubicBezTo>
                    <a:pt x="192630" y="1434052"/>
                    <a:pt x="258068" y="1389004"/>
                    <a:pt x="306288" y="1342160"/>
                  </a:cubicBezTo>
                  <a:cubicBezTo>
                    <a:pt x="361392" y="1291707"/>
                    <a:pt x="399278" y="1235850"/>
                    <a:pt x="419947" y="1174589"/>
                  </a:cubicBezTo>
                  <a:lnTo>
                    <a:pt x="426772" y="1153420"/>
                  </a:lnTo>
                  <a:lnTo>
                    <a:pt x="402560" y="1158629"/>
                  </a:lnTo>
                  <a:cubicBezTo>
                    <a:pt x="379302" y="1163743"/>
                    <a:pt x="354783" y="1169352"/>
                    <a:pt x="329003" y="1175454"/>
                  </a:cubicBezTo>
                  <a:cubicBezTo>
                    <a:pt x="308819" y="1181202"/>
                    <a:pt x="296484" y="1184077"/>
                    <a:pt x="292001" y="1184077"/>
                  </a:cubicBezTo>
                  <a:cubicBezTo>
                    <a:pt x="267091" y="1184077"/>
                    <a:pt x="242181" y="1177482"/>
                    <a:pt x="217271" y="1164292"/>
                  </a:cubicBezTo>
                  <a:cubicBezTo>
                    <a:pt x="187617" y="1152311"/>
                    <a:pt x="172790" y="1140926"/>
                    <a:pt x="172790" y="1130136"/>
                  </a:cubicBezTo>
                  <a:cubicBezTo>
                    <a:pt x="172790" y="1125355"/>
                    <a:pt x="183952" y="1120564"/>
                    <a:pt x="206276" y="1115764"/>
                  </a:cubicBezTo>
                  <a:cubicBezTo>
                    <a:pt x="284955" y="1103005"/>
                    <a:pt x="358349" y="1090533"/>
                    <a:pt x="426459" y="1078349"/>
                  </a:cubicBezTo>
                  <a:lnTo>
                    <a:pt x="445266" y="1074922"/>
                  </a:lnTo>
                  <a:lnTo>
                    <a:pt x="449012" y="1047383"/>
                  </a:lnTo>
                  <a:cubicBezTo>
                    <a:pt x="450304" y="1033081"/>
                    <a:pt x="450949" y="1018724"/>
                    <a:pt x="450949" y="1004311"/>
                  </a:cubicBezTo>
                  <a:cubicBezTo>
                    <a:pt x="450949" y="968071"/>
                    <a:pt x="444475" y="942705"/>
                    <a:pt x="431527" y="928213"/>
                  </a:cubicBezTo>
                  <a:cubicBezTo>
                    <a:pt x="428290" y="925497"/>
                    <a:pt x="425458" y="922837"/>
                    <a:pt x="423030" y="920234"/>
                  </a:cubicBezTo>
                  <a:lnTo>
                    <a:pt x="418215" y="914171"/>
                  </a:lnTo>
                  <a:lnTo>
                    <a:pt x="408166" y="914904"/>
                  </a:lnTo>
                  <a:cubicBezTo>
                    <a:pt x="403365" y="915163"/>
                    <a:pt x="399097" y="915293"/>
                    <a:pt x="395362" y="915293"/>
                  </a:cubicBezTo>
                  <a:cubicBezTo>
                    <a:pt x="354825" y="915293"/>
                    <a:pt x="326641" y="910744"/>
                    <a:pt x="310809" y="901647"/>
                  </a:cubicBezTo>
                  <a:lnTo>
                    <a:pt x="309334" y="900504"/>
                  </a:lnTo>
                  <a:lnTo>
                    <a:pt x="305172" y="906642"/>
                  </a:lnTo>
                  <a:cubicBezTo>
                    <a:pt x="238144" y="994730"/>
                    <a:pt x="163748" y="1053452"/>
                    <a:pt x="81986" y="1082808"/>
                  </a:cubicBezTo>
                  <a:cubicBezTo>
                    <a:pt x="52499" y="1095868"/>
                    <a:pt x="30380" y="1104026"/>
                    <a:pt x="15627" y="1107281"/>
                  </a:cubicBezTo>
                  <a:cubicBezTo>
                    <a:pt x="5209" y="1107281"/>
                    <a:pt x="0" y="1104677"/>
                    <a:pt x="0" y="1099468"/>
                  </a:cubicBezTo>
                  <a:cubicBezTo>
                    <a:pt x="0" y="1091115"/>
                    <a:pt x="9721" y="1081087"/>
                    <a:pt x="29161" y="1069386"/>
                  </a:cubicBezTo>
                  <a:cubicBezTo>
                    <a:pt x="127760" y="985782"/>
                    <a:pt x="195802" y="918065"/>
                    <a:pt x="233288" y="866235"/>
                  </a:cubicBezTo>
                  <a:cubicBezTo>
                    <a:pt x="263496" y="826108"/>
                    <a:pt x="292918" y="775636"/>
                    <a:pt x="321556" y="714820"/>
                  </a:cubicBezTo>
                  <a:lnTo>
                    <a:pt x="323315" y="710836"/>
                  </a:lnTo>
                  <a:lnTo>
                    <a:pt x="290958" y="716429"/>
                  </a:lnTo>
                  <a:cubicBezTo>
                    <a:pt x="272834" y="719622"/>
                    <a:pt x="254243" y="722956"/>
                    <a:pt x="235186" y="726430"/>
                  </a:cubicBezTo>
                  <a:cubicBezTo>
                    <a:pt x="205346" y="732978"/>
                    <a:pt x="187114" y="736253"/>
                    <a:pt x="180491" y="736253"/>
                  </a:cubicBezTo>
                  <a:cubicBezTo>
                    <a:pt x="153498" y="736253"/>
                    <a:pt x="126513" y="729109"/>
                    <a:pt x="99538" y="714821"/>
                  </a:cubicBezTo>
                  <a:cubicBezTo>
                    <a:pt x="67410" y="701836"/>
                    <a:pt x="51346" y="689502"/>
                    <a:pt x="51346" y="677819"/>
                  </a:cubicBezTo>
                  <a:cubicBezTo>
                    <a:pt x="51346" y="672629"/>
                    <a:pt x="63438" y="667438"/>
                    <a:pt x="87623" y="662248"/>
                  </a:cubicBezTo>
                  <a:cubicBezTo>
                    <a:pt x="164339" y="652681"/>
                    <a:pt x="237620" y="643258"/>
                    <a:pt x="307466" y="633978"/>
                  </a:cubicBezTo>
                  <a:lnTo>
                    <a:pt x="359036" y="627008"/>
                  </a:lnTo>
                  <a:lnTo>
                    <a:pt x="360218" y="623953"/>
                  </a:lnTo>
                  <a:cubicBezTo>
                    <a:pt x="370373" y="596449"/>
                    <a:pt x="380136" y="566240"/>
                    <a:pt x="389509" y="533326"/>
                  </a:cubicBezTo>
                  <a:lnTo>
                    <a:pt x="395430" y="511663"/>
                  </a:lnTo>
                  <a:lnTo>
                    <a:pt x="389028" y="512711"/>
                  </a:lnTo>
                  <a:cubicBezTo>
                    <a:pt x="352848" y="518194"/>
                    <a:pt x="325418" y="520936"/>
                    <a:pt x="306735" y="520936"/>
                  </a:cubicBezTo>
                  <a:cubicBezTo>
                    <a:pt x="282178" y="520936"/>
                    <a:pt x="261714" y="518480"/>
                    <a:pt x="245343" y="513569"/>
                  </a:cubicBezTo>
                  <a:cubicBezTo>
                    <a:pt x="220787" y="505383"/>
                    <a:pt x="208508" y="496379"/>
                    <a:pt x="208508" y="486556"/>
                  </a:cubicBezTo>
                  <a:cubicBezTo>
                    <a:pt x="208508" y="471822"/>
                    <a:pt x="227744" y="463637"/>
                    <a:pt x="266216" y="462000"/>
                  </a:cubicBezTo>
                  <a:cubicBezTo>
                    <a:pt x="295545" y="457591"/>
                    <a:pt x="324669" y="452851"/>
                    <a:pt x="353590" y="447780"/>
                  </a:cubicBezTo>
                  <a:lnTo>
                    <a:pt x="414141" y="436391"/>
                  </a:lnTo>
                  <a:lnTo>
                    <a:pt x="416454" y="426468"/>
                  </a:lnTo>
                  <a:cubicBezTo>
                    <a:pt x="419317" y="413693"/>
                    <a:pt x="422137" y="400617"/>
                    <a:pt x="424914" y="387241"/>
                  </a:cubicBezTo>
                  <a:cubicBezTo>
                    <a:pt x="429081" y="366340"/>
                    <a:pt x="432814" y="345388"/>
                    <a:pt x="436113" y="324383"/>
                  </a:cubicBezTo>
                  <a:lnTo>
                    <a:pt x="438223" y="308867"/>
                  </a:lnTo>
                  <a:lnTo>
                    <a:pt x="403190" y="312608"/>
                  </a:lnTo>
                  <a:cubicBezTo>
                    <a:pt x="370438" y="315836"/>
                    <a:pt x="345244" y="317450"/>
                    <a:pt x="327608" y="317450"/>
                  </a:cubicBezTo>
                  <a:cubicBezTo>
                    <a:pt x="283015" y="317450"/>
                    <a:pt x="252013" y="312455"/>
                    <a:pt x="234600" y="302465"/>
                  </a:cubicBezTo>
                  <a:cubicBezTo>
                    <a:pt x="217206" y="290243"/>
                    <a:pt x="208508" y="279685"/>
                    <a:pt x="208508" y="270793"/>
                  </a:cubicBezTo>
                  <a:cubicBezTo>
                    <a:pt x="208508" y="262030"/>
                    <a:pt x="227112" y="256914"/>
                    <a:pt x="264319" y="255445"/>
                  </a:cubicBezTo>
                  <a:cubicBezTo>
                    <a:pt x="308167" y="251064"/>
                    <a:pt x="354174" y="245220"/>
                    <a:pt x="402338" y="237913"/>
                  </a:cubicBezTo>
                  <a:lnTo>
                    <a:pt x="447600" y="230525"/>
                  </a:lnTo>
                  <a:lnTo>
                    <a:pt x="450693" y="197735"/>
                  </a:lnTo>
                  <a:cubicBezTo>
                    <a:pt x="452255" y="176523"/>
                    <a:pt x="453382" y="155260"/>
                    <a:pt x="454075" y="133945"/>
                  </a:cubicBezTo>
                  <a:cubicBezTo>
                    <a:pt x="454075" y="101798"/>
                    <a:pt x="450503" y="73819"/>
                    <a:pt x="443359" y="50006"/>
                  </a:cubicBezTo>
                  <a:cubicBezTo>
                    <a:pt x="438597" y="36909"/>
                    <a:pt x="436215" y="27980"/>
                    <a:pt x="436215" y="23217"/>
                  </a:cubicBezTo>
                  <a:cubicBezTo>
                    <a:pt x="442169" y="7739"/>
                    <a:pt x="452308" y="0"/>
                    <a:pt x="46663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5" name="文字方塊 204"/>
            <p:cNvSpPr txBox="1"/>
            <p:nvPr/>
          </p:nvSpPr>
          <p:spPr>
            <a:xfrm>
              <a:off x="4460443" y="4995534"/>
              <a:ext cx="358081" cy="321469"/>
            </a:xfrm>
            <a:custGeom>
              <a:avLst/>
              <a:gdLst/>
              <a:ahLst/>
              <a:cxnLst/>
              <a:rect l="l" t="t" r="r" b="b"/>
              <a:pathLst>
                <a:path w="358081" h="321469">
                  <a:moveTo>
                    <a:pt x="8037" y="0"/>
                  </a:moveTo>
                  <a:cubicBezTo>
                    <a:pt x="18176" y="0"/>
                    <a:pt x="35933" y="2939"/>
                    <a:pt x="61308" y="8818"/>
                  </a:cubicBezTo>
                  <a:cubicBezTo>
                    <a:pt x="112040" y="26491"/>
                    <a:pt x="161498" y="47104"/>
                    <a:pt x="209681" y="70656"/>
                  </a:cubicBezTo>
                  <a:cubicBezTo>
                    <a:pt x="273100" y="105984"/>
                    <a:pt x="314958" y="138364"/>
                    <a:pt x="335254" y="167794"/>
                  </a:cubicBezTo>
                  <a:cubicBezTo>
                    <a:pt x="350472" y="193300"/>
                    <a:pt x="358081" y="221754"/>
                    <a:pt x="358081" y="253157"/>
                  </a:cubicBezTo>
                  <a:cubicBezTo>
                    <a:pt x="358081" y="267537"/>
                    <a:pt x="354509" y="283713"/>
                    <a:pt x="347365" y="301684"/>
                  </a:cubicBezTo>
                  <a:cubicBezTo>
                    <a:pt x="339031" y="314874"/>
                    <a:pt x="328315" y="321469"/>
                    <a:pt x="315218" y="321469"/>
                  </a:cubicBezTo>
                  <a:cubicBezTo>
                    <a:pt x="306456" y="321469"/>
                    <a:pt x="293322" y="315320"/>
                    <a:pt x="275816" y="303023"/>
                  </a:cubicBezTo>
                  <a:cubicBezTo>
                    <a:pt x="246627" y="285480"/>
                    <a:pt x="210146" y="248617"/>
                    <a:pt x="166372" y="192435"/>
                  </a:cubicBezTo>
                  <a:cubicBezTo>
                    <a:pt x="107994" y="122206"/>
                    <a:pt x="64211" y="74805"/>
                    <a:pt x="35022" y="50229"/>
                  </a:cubicBezTo>
                  <a:cubicBezTo>
                    <a:pt x="11674" y="32668"/>
                    <a:pt x="0" y="19496"/>
                    <a:pt x="0" y="10716"/>
                  </a:cubicBezTo>
                  <a:cubicBezTo>
                    <a:pt x="0" y="3572"/>
                    <a:pt x="2679" y="0"/>
                    <a:pt x="803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33" name="文字方塊 232"/>
          <p:cNvSpPr txBox="1"/>
          <p:nvPr/>
        </p:nvSpPr>
        <p:spPr>
          <a:xfrm>
            <a:off x="7745305" y="734578"/>
            <a:ext cx="642938" cy="1514475"/>
          </a:xfrm>
          <a:custGeom>
            <a:avLst/>
            <a:gdLst/>
            <a:ahLst/>
            <a:cxnLst/>
            <a:rect l="l" t="t" r="r" b="b"/>
            <a:pathLst>
              <a:path w="642938" h="1514475">
                <a:moveTo>
                  <a:pt x="372312" y="0"/>
                </a:moveTo>
                <a:cubicBezTo>
                  <a:pt x="392776" y="0"/>
                  <a:pt x="426663" y="13479"/>
                  <a:pt x="473971" y="40435"/>
                </a:cubicBezTo>
                <a:cubicBezTo>
                  <a:pt x="512350" y="63541"/>
                  <a:pt x="531540" y="86004"/>
                  <a:pt x="531540" y="107826"/>
                </a:cubicBezTo>
                <a:cubicBezTo>
                  <a:pt x="529047" y="118561"/>
                  <a:pt x="523447" y="131081"/>
                  <a:pt x="514741" y="145387"/>
                </a:cubicBezTo>
                <a:cubicBezTo>
                  <a:pt x="498556" y="183543"/>
                  <a:pt x="487980" y="237205"/>
                  <a:pt x="483013" y="306372"/>
                </a:cubicBezTo>
                <a:cubicBezTo>
                  <a:pt x="479901" y="343347"/>
                  <a:pt x="477179" y="383637"/>
                  <a:pt x="474845" y="427244"/>
                </a:cubicBezTo>
                <a:lnTo>
                  <a:pt x="473029" y="465665"/>
                </a:lnTo>
                <a:lnTo>
                  <a:pt x="483743" y="461929"/>
                </a:lnTo>
                <a:cubicBezTo>
                  <a:pt x="494428" y="457902"/>
                  <a:pt x="504397" y="453824"/>
                  <a:pt x="513653" y="449694"/>
                </a:cubicBezTo>
                <a:cubicBezTo>
                  <a:pt x="526731" y="443090"/>
                  <a:pt x="535447" y="439788"/>
                  <a:pt x="539800" y="439788"/>
                </a:cubicBezTo>
                <a:cubicBezTo>
                  <a:pt x="558645" y="439788"/>
                  <a:pt x="583044" y="447369"/>
                  <a:pt x="612995" y="462530"/>
                </a:cubicBezTo>
                <a:cubicBezTo>
                  <a:pt x="632957" y="471200"/>
                  <a:pt x="642938" y="482036"/>
                  <a:pt x="642938" y="495040"/>
                </a:cubicBezTo>
                <a:cubicBezTo>
                  <a:pt x="642938" y="507263"/>
                  <a:pt x="632548" y="516871"/>
                  <a:pt x="611768" y="523866"/>
                </a:cubicBezTo>
                <a:cubicBezTo>
                  <a:pt x="590704" y="534561"/>
                  <a:pt x="547029" y="547933"/>
                  <a:pt x="480742" y="563983"/>
                </a:cubicBezTo>
                <a:lnTo>
                  <a:pt x="469057" y="566746"/>
                </a:lnTo>
                <a:lnTo>
                  <a:pt x="469011" y="568012"/>
                </a:lnTo>
                <a:cubicBezTo>
                  <a:pt x="467455" y="618251"/>
                  <a:pt x="466289" y="671806"/>
                  <a:pt x="465511" y="728677"/>
                </a:cubicBezTo>
                <a:lnTo>
                  <a:pt x="464948" y="785188"/>
                </a:lnTo>
                <a:lnTo>
                  <a:pt x="518536" y="754531"/>
                </a:lnTo>
                <a:cubicBezTo>
                  <a:pt x="556171" y="732523"/>
                  <a:pt x="578514" y="721519"/>
                  <a:pt x="585564" y="721519"/>
                </a:cubicBezTo>
                <a:cubicBezTo>
                  <a:pt x="595238" y="721519"/>
                  <a:pt x="600075" y="727324"/>
                  <a:pt x="600075" y="738932"/>
                </a:cubicBezTo>
                <a:cubicBezTo>
                  <a:pt x="600075" y="745722"/>
                  <a:pt x="594066" y="753880"/>
                  <a:pt x="582048" y="763405"/>
                </a:cubicBezTo>
                <a:cubicBezTo>
                  <a:pt x="557436" y="785153"/>
                  <a:pt x="526215" y="810977"/>
                  <a:pt x="488384" y="840877"/>
                </a:cubicBezTo>
                <a:lnTo>
                  <a:pt x="464500" y="859581"/>
                </a:lnTo>
                <a:lnTo>
                  <a:pt x="464344" y="909238"/>
                </a:lnTo>
                <a:cubicBezTo>
                  <a:pt x="464344" y="967672"/>
                  <a:pt x="464344" y="1039825"/>
                  <a:pt x="464344" y="1125699"/>
                </a:cubicBezTo>
                <a:cubicBezTo>
                  <a:pt x="469553" y="1197248"/>
                  <a:pt x="472158" y="1266416"/>
                  <a:pt x="472158" y="1333203"/>
                </a:cubicBezTo>
                <a:cubicBezTo>
                  <a:pt x="472158" y="1379005"/>
                  <a:pt x="459730" y="1421616"/>
                  <a:pt x="434876" y="1461037"/>
                </a:cubicBezTo>
                <a:cubicBezTo>
                  <a:pt x="413426" y="1496663"/>
                  <a:pt x="397055" y="1514475"/>
                  <a:pt x="385763" y="1514475"/>
                </a:cubicBezTo>
                <a:cubicBezTo>
                  <a:pt x="372164" y="1514475"/>
                  <a:pt x="356537" y="1501983"/>
                  <a:pt x="338882" y="1476999"/>
                </a:cubicBezTo>
                <a:cubicBezTo>
                  <a:pt x="291294" y="1415161"/>
                  <a:pt x="247799" y="1368187"/>
                  <a:pt x="208397" y="1336077"/>
                </a:cubicBezTo>
                <a:cubicBezTo>
                  <a:pt x="193440" y="1324189"/>
                  <a:pt x="185961" y="1315864"/>
                  <a:pt x="185961" y="1311102"/>
                </a:cubicBezTo>
                <a:cubicBezTo>
                  <a:pt x="185961" y="1303809"/>
                  <a:pt x="190649" y="1300163"/>
                  <a:pt x="200025" y="1300163"/>
                </a:cubicBezTo>
                <a:cubicBezTo>
                  <a:pt x="262421" y="1311772"/>
                  <a:pt x="301935" y="1317576"/>
                  <a:pt x="318567" y="1317576"/>
                </a:cubicBezTo>
                <a:cubicBezTo>
                  <a:pt x="335143" y="1317576"/>
                  <a:pt x="345086" y="1308646"/>
                  <a:pt x="348398" y="1290787"/>
                </a:cubicBezTo>
                <a:cubicBezTo>
                  <a:pt x="356118" y="1263421"/>
                  <a:pt x="362741" y="1205118"/>
                  <a:pt x="368266" y="1115877"/>
                </a:cubicBezTo>
                <a:cubicBezTo>
                  <a:pt x="370475" y="1070358"/>
                  <a:pt x="372408" y="1023464"/>
                  <a:pt x="374065" y="975194"/>
                </a:cubicBezTo>
                <a:lnTo>
                  <a:pt x="375546" y="927454"/>
                </a:lnTo>
                <a:lnTo>
                  <a:pt x="355067" y="942808"/>
                </a:lnTo>
                <a:cubicBezTo>
                  <a:pt x="299833" y="984945"/>
                  <a:pt x="234386" y="1038635"/>
                  <a:pt x="158725" y="1103877"/>
                </a:cubicBezTo>
                <a:cubicBezTo>
                  <a:pt x="149107" y="1116118"/>
                  <a:pt x="140699" y="1122239"/>
                  <a:pt x="133499" y="1122239"/>
                </a:cubicBezTo>
                <a:cubicBezTo>
                  <a:pt x="109333" y="1122239"/>
                  <a:pt x="79121" y="1107570"/>
                  <a:pt x="42863" y="1078232"/>
                </a:cubicBezTo>
                <a:cubicBezTo>
                  <a:pt x="14288" y="1052169"/>
                  <a:pt x="0" y="1031528"/>
                  <a:pt x="0" y="1016311"/>
                </a:cubicBezTo>
                <a:cubicBezTo>
                  <a:pt x="0" y="1010450"/>
                  <a:pt x="4707" y="1006786"/>
                  <a:pt x="14120" y="1005316"/>
                </a:cubicBezTo>
                <a:cubicBezTo>
                  <a:pt x="39979" y="1002376"/>
                  <a:pt x="65252" y="994312"/>
                  <a:pt x="89939" y="981122"/>
                </a:cubicBezTo>
                <a:cubicBezTo>
                  <a:pt x="150935" y="954531"/>
                  <a:pt x="229616" y="915055"/>
                  <a:pt x="325981" y="862695"/>
                </a:cubicBezTo>
                <a:lnTo>
                  <a:pt x="378014" y="834081"/>
                </a:lnTo>
                <a:lnTo>
                  <a:pt x="378207" y="826255"/>
                </a:lnTo>
                <a:cubicBezTo>
                  <a:pt x="379864" y="749721"/>
                  <a:pt x="380900" y="670091"/>
                  <a:pt x="381314" y="587365"/>
                </a:cubicBezTo>
                <a:lnTo>
                  <a:pt x="381320" y="585013"/>
                </a:lnTo>
                <a:lnTo>
                  <a:pt x="364806" y="588228"/>
                </a:lnTo>
                <a:cubicBezTo>
                  <a:pt x="286866" y="602972"/>
                  <a:pt x="233539" y="610345"/>
                  <a:pt x="204825" y="610345"/>
                </a:cubicBezTo>
                <a:cubicBezTo>
                  <a:pt x="160232" y="610345"/>
                  <a:pt x="129230" y="605350"/>
                  <a:pt x="111817" y="595359"/>
                </a:cubicBezTo>
                <a:cubicBezTo>
                  <a:pt x="94422" y="583137"/>
                  <a:pt x="85725" y="572579"/>
                  <a:pt x="85725" y="563687"/>
                </a:cubicBezTo>
                <a:cubicBezTo>
                  <a:pt x="85725" y="553771"/>
                  <a:pt x="100971" y="547986"/>
                  <a:pt x="131462" y="546330"/>
                </a:cubicBezTo>
                <a:cubicBezTo>
                  <a:pt x="203327" y="536433"/>
                  <a:pt x="282271" y="519913"/>
                  <a:pt x="368294" y="496770"/>
                </a:cubicBezTo>
                <a:lnTo>
                  <a:pt x="381495" y="493281"/>
                </a:lnTo>
                <a:lnTo>
                  <a:pt x="381397" y="453751"/>
                </a:lnTo>
                <a:cubicBezTo>
                  <a:pt x="380817" y="341174"/>
                  <a:pt x="378207" y="254869"/>
                  <a:pt x="373568" y="194835"/>
                </a:cubicBezTo>
                <a:cubicBezTo>
                  <a:pt x="366945" y="140662"/>
                  <a:pt x="358992" y="104552"/>
                  <a:pt x="349709" y="86507"/>
                </a:cubicBezTo>
                <a:cubicBezTo>
                  <a:pt x="344407" y="67234"/>
                  <a:pt x="340426" y="50379"/>
                  <a:pt x="337766" y="35942"/>
                </a:cubicBezTo>
                <a:cubicBezTo>
                  <a:pt x="337766" y="11981"/>
                  <a:pt x="349281" y="0"/>
                  <a:pt x="37231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40" name="群組 239"/>
          <p:cNvGrpSpPr/>
          <p:nvPr/>
        </p:nvGrpSpPr>
        <p:grpSpPr>
          <a:xfrm>
            <a:off x="9761381" y="2016844"/>
            <a:ext cx="874774" cy="1337667"/>
            <a:chOff x="9376931" y="3984320"/>
            <a:chExt cx="874774" cy="1337667"/>
          </a:xfrm>
        </p:grpSpPr>
        <p:sp>
          <p:nvSpPr>
            <p:cNvPr id="230" name="文字方塊 229"/>
            <p:cNvSpPr txBox="1"/>
            <p:nvPr/>
          </p:nvSpPr>
          <p:spPr>
            <a:xfrm>
              <a:off x="9376931" y="3984320"/>
              <a:ext cx="874774" cy="1337667"/>
            </a:xfrm>
            <a:custGeom>
              <a:avLst/>
              <a:gdLst/>
              <a:ahLst/>
              <a:cxnLst/>
              <a:rect l="l" t="t" r="r" b="b"/>
              <a:pathLst>
                <a:path w="874774" h="1337667">
                  <a:moveTo>
                    <a:pt x="748308" y="0"/>
                  </a:moveTo>
                  <a:cubicBezTo>
                    <a:pt x="758670" y="0"/>
                    <a:pt x="785291" y="15506"/>
                    <a:pt x="828173" y="46518"/>
                  </a:cubicBezTo>
                  <a:cubicBezTo>
                    <a:pt x="859241" y="70628"/>
                    <a:pt x="874774" y="90431"/>
                    <a:pt x="874774" y="105928"/>
                  </a:cubicBezTo>
                  <a:cubicBezTo>
                    <a:pt x="874774" y="115509"/>
                    <a:pt x="870328" y="127145"/>
                    <a:pt x="861436" y="140838"/>
                  </a:cubicBezTo>
                  <a:cubicBezTo>
                    <a:pt x="846590" y="173710"/>
                    <a:pt x="839167" y="233958"/>
                    <a:pt x="839167" y="321580"/>
                  </a:cubicBezTo>
                  <a:cubicBezTo>
                    <a:pt x="839167" y="546069"/>
                    <a:pt x="840600" y="713333"/>
                    <a:pt x="843465" y="823373"/>
                  </a:cubicBezTo>
                  <a:cubicBezTo>
                    <a:pt x="846330" y="907014"/>
                    <a:pt x="847762" y="999455"/>
                    <a:pt x="847762" y="1100695"/>
                  </a:cubicBezTo>
                  <a:cubicBezTo>
                    <a:pt x="847762" y="1174607"/>
                    <a:pt x="836572" y="1231859"/>
                    <a:pt x="814192" y="1272452"/>
                  </a:cubicBezTo>
                  <a:cubicBezTo>
                    <a:pt x="787626" y="1315929"/>
                    <a:pt x="764549" y="1337667"/>
                    <a:pt x="744959" y="1337667"/>
                  </a:cubicBezTo>
                  <a:cubicBezTo>
                    <a:pt x="736215" y="1337667"/>
                    <a:pt x="726002" y="1330049"/>
                    <a:pt x="714319" y="1314813"/>
                  </a:cubicBezTo>
                  <a:cubicBezTo>
                    <a:pt x="670564" y="1264062"/>
                    <a:pt x="628269" y="1219023"/>
                    <a:pt x="587434" y="1179695"/>
                  </a:cubicBezTo>
                  <a:cubicBezTo>
                    <a:pt x="571379" y="1167008"/>
                    <a:pt x="563351" y="1158757"/>
                    <a:pt x="563351" y="1154943"/>
                  </a:cubicBezTo>
                  <a:cubicBezTo>
                    <a:pt x="563351" y="1148172"/>
                    <a:pt x="566737" y="1144786"/>
                    <a:pt x="573509" y="1144786"/>
                  </a:cubicBezTo>
                  <a:cubicBezTo>
                    <a:pt x="576337" y="1144786"/>
                    <a:pt x="583387" y="1145855"/>
                    <a:pt x="594661" y="1147995"/>
                  </a:cubicBezTo>
                  <a:cubicBezTo>
                    <a:pt x="656704" y="1162301"/>
                    <a:pt x="691251" y="1169454"/>
                    <a:pt x="698301" y="1169454"/>
                  </a:cubicBezTo>
                  <a:cubicBezTo>
                    <a:pt x="710189" y="1169454"/>
                    <a:pt x="720095" y="1157213"/>
                    <a:pt x="728021" y="1132731"/>
                  </a:cubicBezTo>
                  <a:cubicBezTo>
                    <a:pt x="739908" y="1077627"/>
                    <a:pt x="745852" y="918437"/>
                    <a:pt x="745852" y="655160"/>
                  </a:cubicBezTo>
                  <a:cubicBezTo>
                    <a:pt x="745852" y="535335"/>
                    <a:pt x="743638" y="378544"/>
                    <a:pt x="739211" y="184788"/>
                  </a:cubicBezTo>
                  <a:cubicBezTo>
                    <a:pt x="737741" y="149088"/>
                    <a:pt x="734801" y="127415"/>
                    <a:pt x="730393" y="119769"/>
                  </a:cubicBezTo>
                  <a:cubicBezTo>
                    <a:pt x="723025" y="109574"/>
                    <a:pt x="713445" y="104477"/>
                    <a:pt x="701650" y="104477"/>
                  </a:cubicBezTo>
                  <a:cubicBezTo>
                    <a:pt x="681595" y="104477"/>
                    <a:pt x="623915" y="108719"/>
                    <a:pt x="528609" y="117202"/>
                  </a:cubicBezTo>
                  <a:cubicBezTo>
                    <a:pt x="373140" y="138410"/>
                    <a:pt x="262802" y="155376"/>
                    <a:pt x="197597" y="168101"/>
                  </a:cubicBezTo>
                  <a:cubicBezTo>
                    <a:pt x="175022" y="174464"/>
                    <a:pt x="158092" y="178440"/>
                    <a:pt x="146808" y="180031"/>
                  </a:cubicBezTo>
                  <a:lnTo>
                    <a:pt x="143719" y="180292"/>
                  </a:lnTo>
                  <a:lnTo>
                    <a:pt x="141972" y="272880"/>
                  </a:lnTo>
                  <a:cubicBezTo>
                    <a:pt x="131702" y="793191"/>
                    <a:pt x="118841" y="1092310"/>
                    <a:pt x="103389" y="1170235"/>
                  </a:cubicBezTo>
                  <a:cubicBezTo>
                    <a:pt x="96319" y="1215181"/>
                    <a:pt x="83957" y="1237654"/>
                    <a:pt x="66303" y="1237654"/>
                  </a:cubicBezTo>
                  <a:cubicBezTo>
                    <a:pt x="53169" y="1237654"/>
                    <a:pt x="40025" y="1225665"/>
                    <a:pt x="26873" y="1201685"/>
                  </a:cubicBezTo>
                  <a:cubicBezTo>
                    <a:pt x="8957" y="1171714"/>
                    <a:pt x="0" y="1141139"/>
                    <a:pt x="0" y="1109960"/>
                  </a:cubicBezTo>
                  <a:cubicBezTo>
                    <a:pt x="0" y="1087617"/>
                    <a:pt x="3562" y="1067507"/>
                    <a:pt x="10687" y="1049629"/>
                  </a:cubicBezTo>
                  <a:cubicBezTo>
                    <a:pt x="26147" y="998209"/>
                    <a:pt x="38630" y="923339"/>
                    <a:pt x="48136" y="825019"/>
                  </a:cubicBezTo>
                  <a:cubicBezTo>
                    <a:pt x="58833" y="731146"/>
                    <a:pt x="64182" y="573016"/>
                    <a:pt x="64182" y="350630"/>
                  </a:cubicBezTo>
                  <a:cubicBezTo>
                    <a:pt x="64182" y="254542"/>
                    <a:pt x="54359" y="186379"/>
                    <a:pt x="34714" y="146140"/>
                  </a:cubicBezTo>
                  <a:cubicBezTo>
                    <a:pt x="27347" y="131610"/>
                    <a:pt x="23663" y="120997"/>
                    <a:pt x="23663" y="114300"/>
                  </a:cubicBezTo>
                  <a:cubicBezTo>
                    <a:pt x="23663" y="101203"/>
                    <a:pt x="32640" y="94654"/>
                    <a:pt x="50592" y="94654"/>
                  </a:cubicBezTo>
                  <a:cubicBezTo>
                    <a:pt x="70349" y="94654"/>
                    <a:pt x="87751" y="97658"/>
                    <a:pt x="102799" y="103664"/>
                  </a:cubicBezTo>
                  <a:lnTo>
                    <a:pt x="115025" y="109671"/>
                  </a:lnTo>
                  <a:lnTo>
                    <a:pt x="179745" y="103938"/>
                  </a:lnTo>
                  <a:cubicBezTo>
                    <a:pt x="263614" y="95535"/>
                    <a:pt x="357801" y="83297"/>
                    <a:pt x="462307" y="67224"/>
                  </a:cubicBezTo>
                  <a:cubicBezTo>
                    <a:pt x="557631" y="47746"/>
                    <a:pt x="632799" y="30212"/>
                    <a:pt x="687809" y="14622"/>
                  </a:cubicBezTo>
                  <a:cubicBezTo>
                    <a:pt x="724477" y="4874"/>
                    <a:pt x="744643" y="0"/>
                    <a:pt x="748308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7" name="文字方塊 226"/>
            <p:cNvSpPr txBox="1"/>
            <p:nvPr/>
          </p:nvSpPr>
          <p:spPr>
            <a:xfrm>
              <a:off x="9521816" y="4193274"/>
              <a:ext cx="592931" cy="735807"/>
            </a:xfrm>
            <a:custGeom>
              <a:avLst/>
              <a:gdLst/>
              <a:ahLst/>
              <a:cxnLst/>
              <a:rect l="l" t="t" r="r" b="b"/>
              <a:pathLst>
                <a:path w="592931" h="735807">
                  <a:moveTo>
                    <a:pt x="373903" y="0"/>
                  </a:moveTo>
                  <a:cubicBezTo>
                    <a:pt x="389846" y="0"/>
                    <a:pt x="410859" y="7944"/>
                    <a:pt x="436941" y="23832"/>
                  </a:cubicBezTo>
                  <a:cubicBezTo>
                    <a:pt x="465925" y="42621"/>
                    <a:pt x="480417" y="59234"/>
                    <a:pt x="480417" y="73670"/>
                  </a:cubicBezTo>
                  <a:cubicBezTo>
                    <a:pt x="480417" y="77410"/>
                    <a:pt x="475004" y="84907"/>
                    <a:pt x="464176" y="96162"/>
                  </a:cubicBezTo>
                  <a:cubicBezTo>
                    <a:pt x="451545" y="116775"/>
                    <a:pt x="439815" y="137387"/>
                    <a:pt x="428988" y="158000"/>
                  </a:cubicBezTo>
                  <a:cubicBezTo>
                    <a:pt x="401920" y="200151"/>
                    <a:pt x="378404" y="231764"/>
                    <a:pt x="358441" y="252840"/>
                  </a:cubicBezTo>
                  <a:lnTo>
                    <a:pt x="350470" y="260295"/>
                  </a:lnTo>
                  <a:lnTo>
                    <a:pt x="364373" y="257782"/>
                  </a:lnTo>
                  <a:cubicBezTo>
                    <a:pt x="409873" y="249006"/>
                    <a:pt x="448173" y="239874"/>
                    <a:pt x="479273" y="230386"/>
                  </a:cubicBezTo>
                  <a:cubicBezTo>
                    <a:pt x="493914" y="225326"/>
                    <a:pt x="503672" y="222796"/>
                    <a:pt x="508546" y="222796"/>
                  </a:cubicBezTo>
                  <a:cubicBezTo>
                    <a:pt x="523968" y="222796"/>
                    <a:pt x="543930" y="229000"/>
                    <a:pt x="568431" y="241409"/>
                  </a:cubicBezTo>
                  <a:cubicBezTo>
                    <a:pt x="584764" y="248497"/>
                    <a:pt x="592931" y="257362"/>
                    <a:pt x="592931" y="268003"/>
                  </a:cubicBezTo>
                  <a:cubicBezTo>
                    <a:pt x="592931" y="277323"/>
                    <a:pt x="581174" y="284644"/>
                    <a:pt x="557659" y="289964"/>
                  </a:cubicBezTo>
                  <a:cubicBezTo>
                    <a:pt x="530442" y="299285"/>
                    <a:pt x="469823" y="311265"/>
                    <a:pt x="375800" y="325906"/>
                  </a:cubicBezTo>
                  <a:cubicBezTo>
                    <a:pt x="358018" y="328401"/>
                    <a:pt x="341008" y="330741"/>
                    <a:pt x="324772" y="332924"/>
                  </a:cubicBezTo>
                  <a:lnTo>
                    <a:pt x="301376" y="335991"/>
                  </a:lnTo>
                  <a:lnTo>
                    <a:pt x="306009" y="337626"/>
                  </a:lnTo>
                  <a:cubicBezTo>
                    <a:pt x="325245" y="347430"/>
                    <a:pt x="334863" y="358202"/>
                    <a:pt x="334863" y="369941"/>
                  </a:cubicBezTo>
                  <a:cubicBezTo>
                    <a:pt x="334863" y="377791"/>
                    <a:pt x="333431" y="386116"/>
                    <a:pt x="330566" y="394916"/>
                  </a:cubicBezTo>
                  <a:cubicBezTo>
                    <a:pt x="326734" y="412552"/>
                    <a:pt x="324817" y="427249"/>
                    <a:pt x="324817" y="439006"/>
                  </a:cubicBezTo>
                  <a:lnTo>
                    <a:pt x="320131" y="589247"/>
                  </a:lnTo>
                  <a:lnTo>
                    <a:pt x="344714" y="584644"/>
                  </a:lnTo>
                  <a:cubicBezTo>
                    <a:pt x="385944" y="578072"/>
                    <a:pt x="417238" y="573965"/>
                    <a:pt x="438596" y="572322"/>
                  </a:cubicBezTo>
                  <a:lnTo>
                    <a:pt x="440990" y="572213"/>
                  </a:lnTo>
                  <a:lnTo>
                    <a:pt x="442020" y="539821"/>
                  </a:lnTo>
                  <a:cubicBezTo>
                    <a:pt x="442615" y="515036"/>
                    <a:pt x="442913" y="487496"/>
                    <a:pt x="442913" y="457200"/>
                  </a:cubicBezTo>
                  <a:cubicBezTo>
                    <a:pt x="441982" y="445778"/>
                    <a:pt x="438708" y="434346"/>
                    <a:pt x="433090" y="422905"/>
                  </a:cubicBezTo>
                  <a:cubicBezTo>
                    <a:pt x="426541" y="413380"/>
                    <a:pt x="423267" y="407194"/>
                    <a:pt x="423267" y="404348"/>
                  </a:cubicBezTo>
                  <a:cubicBezTo>
                    <a:pt x="423267" y="401483"/>
                    <a:pt x="427518" y="396720"/>
                    <a:pt x="436020" y="390060"/>
                  </a:cubicBezTo>
                  <a:cubicBezTo>
                    <a:pt x="444540" y="387195"/>
                    <a:pt x="448801" y="385763"/>
                    <a:pt x="448801" y="385763"/>
                  </a:cubicBezTo>
                  <a:cubicBezTo>
                    <a:pt x="462977" y="385763"/>
                    <a:pt x="481413" y="390972"/>
                    <a:pt x="504109" y="401390"/>
                  </a:cubicBezTo>
                  <a:cubicBezTo>
                    <a:pt x="530582" y="416533"/>
                    <a:pt x="543818" y="429779"/>
                    <a:pt x="543818" y="441127"/>
                  </a:cubicBezTo>
                  <a:cubicBezTo>
                    <a:pt x="543818" y="443341"/>
                    <a:pt x="541753" y="448122"/>
                    <a:pt x="537623" y="455470"/>
                  </a:cubicBezTo>
                  <a:cubicBezTo>
                    <a:pt x="531000" y="467991"/>
                    <a:pt x="526033" y="495226"/>
                    <a:pt x="522722" y="537177"/>
                  </a:cubicBezTo>
                  <a:cubicBezTo>
                    <a:pt x="516099" y="586514"/>
                    <a:pt x="509476" y="624800"/>
                    <a:pt x="502853" y="652035"/>
                  </a:cubicBezTo>
                  <a:cubicBezTo>
                    <a:pt x="500360" y="670434"/>
                    <a:pt x="494975" y="684787"/>
                    <a:pt x="486696" y="695093"/>
                  </a:cubicBezTo>
                  <a:cubicBezTo>
                    <a:pt x="478417" y="703185"/>
                    <a:pt x="470967" y="707232"/>
                    <a:pt x="464344" y="707232"/>
                  </a:cubicBezTo>
                  <a:cubicBezTo>
                    <a:pt x="458335" y="707232"/>
                    <a:pt x="451312" y="700116"/>
                    <a:pt x="443275" y="685884"/>
                  </a:cubicBezTo>
                  <a:cubicBezTo>
                    <a:pt x="438271" y="673550"/>
                    <a:pt x="435769" y="665485"/>
                    <a:pt x="435769" y="661690"/>
                  </a:cubicBezTo>
                  <a:cubicBezTo>
                    <a:pt x="435769" y="660142"/>
                    <a:pt x="436439" y="649295"/>
                    <a:pt x="437778" y="629151"/>
                  </a:cubicBezTo>
                  <a:lnTo>
                    <a:pt x="438676" y="615798"/>
                  </a:lnTo>
                  <a:lnTo>
                    <a:pt x="410813" y="621025"/>
                  </a:lnTo>
                  <a:cubicBezTo>
                    <a:pt x="305762" y="641452"/>
                    <a:pt x="227575" y="661872"/>
                    <a:pt x="176250" y="682284"/>
                  </a:cubicBezTo>
                  <a:cubicBezTo>
                    <a:pt x="150056" y="690507"/>
                    <a:pt x="123862" y="704227"/>
                    <a:pt x="97669" y="723445"/>
                  </a:cubicBezTo>
                  <a:cubicBezTo>
                    <a:pt x="87195" y="731686"/>
                    <a:pt x="79865" y="735807"/>
                    <a:pt x="75679" y="735807"/>
                  </a:cubicBezTo>
                  <a:cubicBezTo>
                    <a:pt x="68982" y="735807"/>
                    <a:pt x="58936" y="727100"/>
                    <a:pt x="45541" y="709687"/>
                  </a:cubicBezTo>
                  <a:cubicBezTo>
                    <a:pt x="29468" y="686917"/>
                    <a:pt x="21431" y="669504"/>
                    <a:pt x="21431" y="657449"/>
                  </a:cubicBezTo>
                  <a:cubicBezTo>
                    <a:pt x="21431" y="651644"/>
                    <a:pt x="25496" y="641785"/>
                    <a:pt x="33626" y="627869"/>
                  </a:cubicBezTo>
                  <a:cubicBezTo>
                    <a:pt x="50778" y="595406"/>
                    <a:pt x="59810" y="559464"/>
                    <a:pt x="60722" y="520043"/>
                  </a:cubicBezTo>
                  <a:cubicBezTo>
                    <a:pt x="60722" y="498854"/>
                    <a:pt x="58210" y="482297"/>
                    <a:pt x="53187" y="470372"/>
                  </a:cubicBezTo>
                  <a:cubicBezTo>
                    <a:pt x="48165" y="457107"/>
                    <a:pt x="45653" y="448494"/>
                    <a:pt x="45653" y="444531"/>
                  </a:cubicBezTo>
                  <a:cubicBezTo>
                    <a:pt x="45653" y="433927"/>
                    <a:pt x="51569" y="428625"/>
                    <a:pt x="63401" y="428625"/>
                  </a:cubicBezTo>
                  <a:cubicBezTo>
                    <a:pt x="76535" y="428625"/>
                    <a:pt x="94924" y="438002"/>
                    <a:pt x="118569" y="456754"/>
                  </a:cubicBezTo>
                  <a:cubicBezTo>
                    <a:pt x="138271" y="470149"/>
                    <a:pt x="148121" y="481534"/>
                    <a:pt x="148121" y="490910"/>
                  </a:cubicBezTo>
                  <a:cubicBezTo>
                    <a:pt x="147414" y="501161"/>
                    <a:pt x="143889" y="522220"/>
                    <a:pt x="137545" y="554088"/>
                  </a:cubicBezTo>
                  <a:cubicBezTo>
                    <a:pt x="129787" y="587090"/>
                    <a:pt x="125909" y="608149"/>
                    <a:pt x="125909" y="617265"/>
                  </a:cubicBezTo>
                  <a:cubicBezTo>
                    <a:pt x="125909" y="623293"/>
                    <a:pt x="130597" y="626306"/>
                    <a:pt x="139973" y="626306"/>
                  </a:cubicBezTo>
                  <a:cubicBezTo>
                    <a:pt x="142912" y="626306"/>
                    <a:pt x="151749" y="624846"/>
                    <a:pt x="166483" y="621925"/>
                  </a:cubicBezTo>
                  <a:cubicBezTo>
                    <a:pt x="179984" y="618637"/>
                    <a:pt x="193824" y="615394"/>
                    <a:pt x="208001" y="612197"/>
                  </a:cubicBezTo>
                  <a:lnTo>
                    <a:pt x="247737" y="603567"/>
                  </a:lnTo>
                  <a:lnTo>
                    <a:pt x="233400" y="408869"/>
                  </a:lnTo>
                  <a:cubicBezTo>
                    <a:pt x="232451" y="395269"/>
                    <a:pt x="227726" y="380703"/>
                    <a:pt x="219224" y="365169"/>
                  </a:cubicBezTo>
                  <a:cubicBezTo>
                    <a:pt x="212601" y="357393"/>
                    <a:pt x="209290" y="351570"/>
                    <a:pt x="209290" y="347700"/>
                  </a:cubicBezTo>
                  <a:lnTo>
                    <a:pt x="209357" y="347246"/>
                  </a:lnTo>
                  <a:lnTo>
                    <a:pt x="199516" y="348363"/>
                  </a:lnTo>
                  <a:cubicBezTo>
                    <a:pt x="153123" y="353353"/>
                    <a:pt x="119100" y="355849"/>
                    <a:pt x="97445" y="355849"/>
                  </a:cubicBezTo>
                  <a:cubicBezTo>
                    <a:pt x="60964" y="355849"/>
                    <a:pt x="35598" y="351756"/>
                    <a:pt x="21347" y="343570"/>
                  </a:cubicBezTo>
                  <a:cubicBezTo>
                    <a:pt x="7116" y="333580"/>
                    <a:pt x="0" y="324948"/>
                    <a:pt x="0" y="317674"/>
                  </a:cubicBezTo>
                  <a:cubicBezTo>
                    <a:pt x="0" y="310084"/>
                    <a:pt x="17078" y="305656"/>
                    <a:pt x="51234" y="304391"/>
                  </a:cubicBezTo>
                  <a:cubicBezTo>
                    <a:pt x="91473" y="300596"/>
                    <a:pt x="133697" y="295536"/>
                    <a:pt x="177903" y="289211"/>
                  </a:cubicBezTo>
                  <a:lnTo>
                    <a:pt x="179125" y="289023"/>
                  </a:lnTo>
                  <a:lnTo>
                    <a:pt x="177673" y="287481"/>
                  </a:lnTo>
                  <a:cubicBezTo>
                    <a:pt x="166399" y="275519"/>
                    <a:pt x="152316" y="250413"/>
                    <a:pt x="135424" y="212164"/>
                  </a:cubicBezTo>
                  <a:cubicBezTo>
                    <a:pt x="112895" y="164335"/>
                    <a:pt x="95994" y="132048"/>
                    <a:pt x="84720" y="115305"/>
                  </a:cubicBezTo>
                  <a:cubicBezTo>
                    <a:pt x="75716" y="103343"/>
                    <a:pt x="71214" y="94376"/>
                    <a:pt x="71214" y="88404"/>
                  </a:cubicBezTo>
                  <a:cubicBezTo>
                    <a:pt x="71214" y="81856"/>
                    <a:pt x="73670" y="78582"/>
                    <a:pt x="78581" y="78582"/>
                  </a:cubicBezTo>
                  <a:cubicBezTo>
                    <a:pt x="83027" y="78582"/>
                    <a:pt x="90822" y="80433"/>
                    <a:pt x="101966" y="84135"/>
                  </a:cubicBezTo>
                  <a:cubicBezTo>
                    <a:pt x="124216" y="95204"/>
                    <a:pt x="145917" y="108124"/>
                    <a:pt x="167069" y="122895"/>
                  </a:cubicBezTo>
                  <a:cubicBezTo>
                    <a:pt x="194881" y="145071"/>
                    <a:pt x="213243" y="165395"/>
                    <a:pt x="222154" y="183868"/>
                  </a:cubicBezTo>
                  <a:cubicBezTo>
                    <a:pt x="228833" y="199867"/>
                    <a:pt x="232172" y="217717"/>
                    <a:pt x="232172" y="237419"/>
                  </a:cubicBezTo>
                  <a:cubicBezTo>
                    <a:pt x="232172" y="250608"/>
                    <a:pt x="228898" y="265435"/>
                    <a:pt x="222349" y="281900"/>
                  </a:cubicBezTo>
                  <a:lnTo>
                    <a:pt x="221937" y="282432"/>
                  </a:lnTo>
                  <a:lnTo>
                    <a:pt x="245701" y="278774"/>
                  </a:lnTo>
                  <a:lnTo>
                    <a:pt x="299754" y="269354"/>
                  </a:lnTo>
                  <a:lnTo>
                    <a:pt x="310312" y="242173"/>
                  </a:lnTo>
                  <a:cubicBezTo>
                    <a:pt x="324694" y="204103"/>
                    <a:pt x="335993" y="170837"/>
                    <a:pt x="344212" y="142373"/>
                  </a:cubicBezTo>
                  <a:cubicBezTo>
                    <a:pt x="351523" y="112012"/>
                    <a:pt x="355178" y="88293"/>
                    <a:pt x="355178" y="71215"/>
                  </a:cubicBezTo>
                  <a:cubicBezTo>
                    <a:pt x="355178" y="62583"/>
                    <a:pt x="352723" y="48193"/>
                    <a:pt x="347811" y="28045"/>
                  </a:cubicBezTo>
                  <a:cubicBezTo>
                    <a:pt x="350713" y="9349"/>
                    <a:pt x="359411" y="0"/>
                    <a:pt x="37390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318" name="群組 317"/>
          <p:cNvGrpSpPr/>
          <p:nvPr/>
        </p:nvGrpSpPr>
        <p:grpSpPr>
          <a:xfrm>
            <a:off x="8451271" y="1788864"/>
            <a:ext cx="1062856" cy="971550"/>
            <a:chOff x="8451271" y="1788864"/>
            <a:chExt cx="1062856" cy="971550"/>
          </a:xfrm>
        </p:grpSpPr>
        <p:sp>
          <p:nvSpPr>
            <p:cNvPr id="232" name="文字方塊 231"/>
            <p:cNvSpPr txBox="1"/>
            <p:nvPr/>
          </p:nvSpPr>
          <p:spPr>
            <a:xfrm>
              <a:off x="8451271" y="1788864"/>
              <a:ext cx="1062856" cy="971550"/>
            </a:xfrm>
            <a:custGeom>
              <a:avLst/>
              <a:gdLst/>
              <a:ahLst/>
              <a:cxnLst/>
              <a:rect l="l" t="t" r="r" b="b"/>
              <a:pathLst>
                <a:path w="1062856" h="971550">
                  <a:moveTo>
                    <a:pt x="580542" y="0"/>
                  </a:moveTo>
                  <a:cubicBezTo>
                    <a:pt x="601880" y="0"/>
                    <a:pt x="628548" y="13748"/>
                    <a:pt x="660546" y="41244"/>
                  </a:cubicBezTo>
                  <a:cubicBezTo>
                    <a:pt x="689884" y="60890"/>
                    <a:pt x="704553" y="76610"/>
                    <a:pt x="704553" y="88404"/>
                  </a:cubicBezTo>
                  <a:cubicBezTo>
                    <a:pt x="704553" y="106003"/>
                    <a:pt x="691474" y="119742"/>
                    <a:pt x="665318" y="129620"/>
                  </a:cubicBezTo>
                  <a:cubicBezTo>
                    <a:pt x="628636" y="137866"/>
                    <a:pt x="573721" y="157864"/>
                    <a:pt x="500570" y="189613"/>
                  </a:cubicBezTo>
                  <a:lnTo>
                    <a:pt x="488747" y="194844"/>
                  </a:lnTo>
                  <a:lnTo>
                    <a:pt x="502470" y="196370"/>
                  </a:lnTo>
                  <a:cubicBezTo>
                    <a:pt x="513822" y="198695"/>
                    <a:pt x="526070" y="202183"/>
                    <a:pt x="539214" y="206834"/>
                  </a:cubicBezTo>
                  <a:cubicBezTo>
                    <a:pt x="566691" y="219634"/>
                    <a:pt x="580430" y="234181"/>
                    <a:pt x="580430" y="250478"/>
                  </a:cubicBezTo>
                  <a:cubicBezTo>
                    <a:pt x="580430" y="260152"/>
                    <a:pt x="577388" y="280718"/>
                    <a:pt x="571305" y="312177"/>
                  </a:cubicBezTo>
                  <a:cubicBezTo>
                    <a:pt x="562803" y="350891"/>
                    <a:pt x="558552" y="393232"/>
                    <a:pt x="558552" y="439202"/>
                  </a:cubicBezTo>
                  <a:cubicBezTo>
                    <a:pt x="558552" y="439202"/>
                    <a:pt x="558552" y="452432"/>
                    <a:pt x="558552" y="478893"/>
                  </a:cubicBezTo>
                  <a:lnTo>
                    <a:pt x="558552" y="484942"/>
                  </a:lnTo>
                  <a:lnTo>
                    <a:pt x="611736" y="474326"/>
                  </a:lnTo>
                  <a:cubicBezTo>
                    <a:pt x="659140" y="464653"/>
                    <a:pt x="703641" y="455140"/>
                    <a:pt x="745239" y="445787"/>
                  </a:cubicBezTo>
                  <a:cubicBezTo>
                    <a:pt x="803468" y="430477"/>
                    <a:pt x="840209" y="422821"/>
                    <a:pt x="855464" y="422821"/>
                  </a:cubicBezTo>
                  <a:cubicBezTo>
                    <a:pt x="861511" y="422821"/>
                    <a:pt x="880858" y="428774"/>
                    <a:pt x="913507" y="440681"/>
                  </a:cubicBezTo>
                  <a:cubicBezTo>
                    <a:pt x="953393" y="465684"/>
                    <a:pt x="973336" y="484734"/>
                    <a:pt x="973336" y="497831"/>
                  </a:cubicBezTo>
                  <a:cubicBezTo>
                    <a:pt x="972127" y="510927"/>
                    <a:pt x="953375" y="518071"/>
                    <a:pt x="917079" y="519262"/>
                  </a:cubicBezTo>
                  <a:cubicBezTo>
                    <a:pt x="836447" y="522136"/>
                    <a:pt x="747176" y="529845"/>
                    <a:pt x="649267" y="542388"/>
                  </a:cubicBezTo>
                  <a:lnTo>
                    <a:pt x="558552" y="555129"/>
                  </a:lnTo>
                  <a:lnTo>
                    <a:pt x="558552" y="567802"/>
                  </a:lnTo>
                  <a:lnTo>
                    <a:pt x="558552" y="597936"/>
                  </a:lnTo>
                  <a:lnTo>
                    <a:pt x="571168" y="601028"/>
                  </a:lnTo>
                  <a:cubicBezTo>
                    <a:pt x="712818" y="637314"/>
                    <a:pt x="830475" y="678678"/>
                    <a:pt x="924139" y="725119"/>
                  </a:cubicBezTo>
                  <a:cubicBezTo>
                    <a:pt x="971150" y="745025"/>
                    <a:pt x="1010320" y="778204"/>
                    <a:pt x="1041648" y="824657"/>
                  </a:cubicBezTo>
                  <a:cubicBezTo>
                    <a:pt x="1053759" y="843335"/>
                    <a:pt x="1060829" y="861529"/>
                    <a:pt x="1062856" y="879240"/>
                  </a:cubicBezTo>
                  <a:cubicBezTo>
                    <a:pt x="1062856" y="897918"/>
                    <a:pt x="1051676" y="907257"/>
                    <a:pt x="1029314" y="907257"/>
                  </a:cubicBezTo>
                  <a:cubicBezTo>
                    <a:pt x="1021184" y="907257"/>
                    <a:pt x="1011529" y="905396"/>
                    <a:pt x="1000349" y="901676"/>
                  </a:cubicBezTo>
                  <a:cubicBezTo>
                    <a:pt x="931236" y="865269"/>
                    <a:pt x="866626" y="825457"/>
                    <a:pt x="806519" y="782241"/>
                  </a:cubicBezTo>
                  <a:cubicBezTo>
                    <a:pt x="729877" y="727630"/>
                    <a:pt x="654930" y="680701"/>
                    <a:pt x="581679" y="641452"/>
                  </a:cubicBezTo>
                  <a:lnTo>
                    <a:pt x="558552" y="629779"/>
                  </a:lnTo>
                  <a:lnTo>
                    <a:pt x="558552" y="631308"/>
                  </a:lnTo>
                  <a:cubicBezTo>
                    <a:pt x="558552" y="689522"/>
                    <a:pt x="558552" y="760967"/>
                    <a:pt x="558552" y="845642"/>
                  </a:cubicBezTo>
                  <a:cubicBezTo>
                    <a:pt x="558552" y="876338"/>
                    <a:pt x="553222" y="901127"/>
                    <a:pt x="542562" y="920009"/>
                  </a:cubicBezTo>
                  <a:cubicBezTo>
                    <a:pt x="533075" y="940083"/>
                    <a:pt x="521215" y="950119"/>
                    <a:pt x="506983" y="950119"/>
                  </a:cubicBezTo>
                  <a:cubicBezTo>
                    <a:pt x="495133" y="950119"/>
                    <a:pt x="483878" y="937087"/>
                    <a:pt x="473218" y="911024"/>
                  </a:cubicBezTo>
                  <a:cubicBezTo>
                    <a:pt x="464921" y="889686"/>
                    <a:pt x="460772" y="871910"/>
                    <a:pt x="460772" y="857697"/>
                  </a:cubicBezTo>
                  <a:cubicBezTo>
                    <a:pt x="460772" y="816006"/>
                    <a:pt x="464846" y="769107"/>
                    <a:pt x="472995" y="716999"/>
                  </a:cubicBezTo>
                  <a:lnTo>
                    <a:pt x="474285" y="695095"/>
                  </a:lnTo>
                  <a:lnTo>
                    <a:pt x="455275" y="715847"/>
                  </a:lnTo>
                  <a:cubicBezTo>
                    <a:pt x="439462" y="732781"/>
                    <a:pt x="422830" y="750280"/>
                    <a:pt x="405380" y="768344"/>
                  </a:cubicBezTo>
                  <a:cubicBezTo>
                    <a:pt x="353030" y="813495"/>
                    <a:pt x="299601" y="852441"/>
                    <a:pt x="245092" y="885184"/>
                  </a:cubicBezTo>
                  <a:cubicBezTo>
                    <a:pt x="192742" y="913405"/>
                    <a:pt x="142578" y="935422"/>
                    <a:pt x="94599" y="951235"/>
                  </a:cubicBezTo>
                  <a:cubicBezTo>
                    <a:pt x="50974" y="964779"/>
                    <a:pt x="24799" y="971550"/>
                    <a:pt x="16074" y="971550"/>
                  </a:cubicBezTo>
                  <a:cubicBezTo>
                    <a:pt x="5358" y="971550"/>
                    <a:pt x="0" y="969318"/>
                    <a:pt x="0" y="964853"/>
                  </a:cubicBezTo>
                  <a:cubicBezTo>
                    <a:pt x="65745" y="925749"/>
                    <a:pt x="115054" y="892402"/>
                    <a:pt x="147926" y="864813"/>
                  </a:cubicBezTo>
                  <a:cubicBezTo>
                    <a:pt x="223791" y="810770"/>
                    <a:pt x="288280" y="757303"/>
                    <a:pt x="341393" y="704413"/>
                  </a:cubicBezTo>
                  <a:cubicBezTo>
                    <a:pt x="386916" y="658407"/>
                    <a:pt x="417258" y="621609"/>
                    <a:pt x="432420" y="594020"/>
                  </a:cubicBezTo>
                  <a:cubicBezTo>
                    <a:pt x="435583" y="590285"/>
                    <a:pt x="438350" y="586550"/>
                    <a:pt x="440722" y="582814"/>
                  </a:cubicBezTo>
                  <a:lnTo>
                    <a:pt x="444893" y="574931"/>
                  </a:lnTo>
                  <a:lnTo>
                    <a:pt x="412343" y="581651"/>
                  </a:lnTo>
                  <a:cubicBezTo>
                    <a:pt x="360681" y="592650"/>
                    <a:pt x="302735" y="606280"/>
                    <a:pt x="238507" y="622539"/>
                  </a:cubicBezTo>
                  <a:cubicBezTo>
                    <a:pt x="213373" y="630185"/>
                    <a:pt x="198016" y="634008"/>
                    <a:pt x="192435" y="634008"/>
                  </a:cubicBezTo>
                  <a:cubicBezTo>
                    <a:pt x="167525" y="634008"/>
                    <a:pt x="142615" y="627413"/>
                    <a:pt x="117705" y="614223"/>
                  </a:cubicBezTo>
                  <a:cubicBezTo>
                    <a:pt x="88051" y="602243"/>
                    <a:pt x="73224" y="590857"/>
                    <a:pt x="73224" y="580067"/>
                  </a:cubicBezTo>
                  <a:cubicBezTo>
                    <a:pt x="73224" y="575286"/>
                    <a:pt x="84386" y="570496"/>
                    <a:pt x="106710" y="565696"/>
                  </a:cubicBezTo>
                  <a:cubicBezTo>
                    <a:pt x="236358" y="544432"/>
                    <a:pt x="354393" y="523808"/>
                    <a:pt x="460814" y="503823"/>
                  </a:cubicBezTo>
                  <a:lnTo>
                    <a:pt x="479522" y="500241"/>
                  </a:lnTo>
                  <a:lnTo>
                    <a:pt x="479535" y="499139"/>
                  </a:lnTo>
                  <a:cubicBezTo>
                    <a:pt x="479826" y="468092"/>
                    <a:pt x="479971" y="434765"/>
                    <a:pt x="479971" y="399157"/>
                  </a:cubicBezTo>
                  <a:cubicBezTo>
                    <a:pt x="479971" y="323292"/>
                    <a:pt x="475804" y="272319"/>
                    <a:pt x="467469" y="246237"/>
                  </a:cubicBezTo>
                  <a:cubicBezTo>
                    <a:pt x="459135" y="223708"/>
                    <a:pt x="454373" y="212443"/>
                    <a:pt x="453182" y="212443"/>
                  </a:cubicBezTo>
                  <a:lnTo>
                    <a:pt x="453422" y="210608"/>
                  </a:lnTo>
                  <a:lnTo>
                    <a:pt x="421342" y="225280"/>
                  </a:lnTo>
                  <a:cubicBezTo>
                    <a:pt x="349700" y="256069"/>
                    <a:pt x="297954" y="271463"/>
                    <a:pt x="266105" y="271463"/>
                  </a:cubicBezTo>
                  <a:cubicBezTo>
                    <a:pt x="240730" y="271463"/>
                    <a:pt x="228042" y="267370"/>
                    <a:pt x="228042" y="259185"/>
                  </a:cubicBezTo>
                  <a:cubicBezTo>
                    <a:pt x="228042" y="254552"/>
                    <a:pt x="237418" y="248171"/>
                    <a:pt x="256171" y="240042"/>
                  </a:cubicBezTo>
                  <a:cubicBezTo>
                    <a:pt x="301414" y="219168"/>
                    <a:pt x="357681" y="184380"/>
                    <a:pt x="424970" y="135676"/>
                  </a:cubicBezTo>
                  <a:cubicBezTo>
                    <a:pt x="482343" y="92776"/>
                    <a:pt x="527029" y="51030"/>
                    <a:pt x="559027" y="10437"/>
                  </a:cubicBezTo>
                  <a:cubicBezTo>
                    <a:pt x="570059" y="3479"/>
                    <a:pt x="577230" y="0"/>
                    <a:pt x="58054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9" name="文字方塊 228"/>
            <p:cNvSpPr txBox="1"/>
            <p:nvPr/>
          </p:nvSpPr>
          <p:spPr>
            <a:xfrm>
              <a:off x="9061281" y="1981747"/>
              <a:ext cx="279610" cy="235743"/>
            </a:xfrm>
            <a:custGeom>
              <a:avLst/>
              <a:gdLst/>
              <a:ahLst/>
              <a:cxnLst/>
              <a:rect l="l" t="t" r="r" b="b"/>
              <a:pathLst>
                <a:path w="279610" h="235743">
                  <a:moveTo>
                    <a:pt x="161739" y="0"/>
                  </a:moveTo>
                  <a:cubicBezTo>
                    <a:pt x="173384" y="0"/>
                    <a:pt x="195216" y="10929"/>
                    <a:pt x="227232" y="32788"/>
                  </a:cubicBezTo>
                  <a:cubicBezTo>
                    <a:pt x="262151" y="60489"/>
                    <a:pt x="279610" y="79437"/>
                    <a:pt x="279610" y="89631"/>
                  </a:cubicBezTo>
                  <a:cubicBezTo>
                    <a:pt x="279610" y="98915"/>
                    <a:pt x="273043" y="106644"/>
                    <a:pt x="259909" y="112821"/>
                  </a:cubicBezTo>
                  <a:cubicBezTo>
                    <a:pt x="212266" y="142196"/>
                    <a:pt x="136708" y="180854"/>
                    <a:pt x="33235" y="228795"/>
                  </a:cubicBezTo>
                  <a:cubicBezTo>
                    <a:pt x="23375" y="233427"/>
                    <a:pt x="14343" y="235743"/>
                    <a:pt x="6139" y="235743"/>
                  </a:cubicBezTo>
                  <a:cubicBezTo>
                    <a:pt x="2046" y="235743"/>
                    <a:pt x="0" y="232879"/>
                    <a:pt x="0" y="227149"/>
                  </a:cubicBezTo>
                  <a:cubicBezTo>
                    <a:pt x="0" y="225642"/>
                    <a:pt x="2744" y="222609"/>
                    <a:pt x="8232" y="218052"/>
                  </a:cubicBezTo>
                  <a:cubicBezTo>
                    <a:pt x="39300" y="183226"/>
                    <a:pt x="65800" y="149916"/>
                    <a:pt x="87734" y="118123"/>
                  </a:cubicBezTo>
                  <a:cubicBezTo>
                    <a:pt x="116960" y="78739"/>
                    <a:pt x="137061" y="44667"/>
                    <a:pt x="148037" y="15906"/>
                  </a:cubicBezTo>
                  <a:cubicBezTo>
                    <a:pt x="151683" y="5302"/>
                    <a:pt x="156251" y="0"/>
                    <a:pt x="16173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8" name="文字方塊 227"/>
            <p:cNvSpPr txBox="1"/>
            <p:nvPr/>
          </p:nvSpPr>
          <p:spPr>
            <a:xfrm>
              <a:off x="8617141" y="2110333"/>
              <a:ext cx="189979" cy="178594"/>
            </a:xfrm>
            <a:custGeom>
              <a:avLst/>
              <a:gdLst/>
              <a:ahLst/>
              <a:cxnLst/>
              <a:rect l="l" t="t" r="r" b="b"/>
              <a:pathLst>
                <a:path w="189979" h="178594">
                  <a:moveTo>
                    <a:pt x="14511" y="0"/>
                  </a:moveTo>
                  <a:cubicBezTo>
                    <a:pt x="29766" y="0"/>
                    <a:pt x="46295" y="3116"/>
                    <a:pt x="64099" y="9348"/>
                  </a:cubicBezTo>
                  <a:cubicBezTo>
                    <a:pt x="107333" y="21831"/>
                    <a:pt x="139759" y="35561"/>
                    <a:pt x="161376" y="50537"/>
                  </a:cubicBezTo>
                  <a:cubicBezTo>
                    <a:pt x="180445" y="68005"/>
                    <a:pt x="189979" y="91716"/>
                    <a:pt x="189979" y="121667"/>
                  </a:cubicBezTo>
                  <a:cubicBezTo>
                    <a:pt x="189979" y="159618"/>
                    <a:pt x="174352" y="178594"/>
                    <a:pt x="143098" y="178594"/>
                  </a:cubicBezTo>
                  <a:cubicBezTo>
                    <a:pt x="132029" y="178594"/>
                    <a:pt x="120281" y="172799"/>
                    <a:pt x="107854" y="161209"/>
                  </a:cubicBezTo>
                  <a:cubicBezTo>
                    <a:pt x="84339" y="140336"/>
                    <a:pt x="51151" y="96283"/>
                    <a:pt x="8288" y="29050"/>
                  </a:cubicBezTo>
                  <a:cubicBezTo>
                    <a:pt x="2763" y="22092"/>
                    <a:pt x="0" y="16874"/>
                    <a:pt x="0" y="13395"/>
                  </a:cubicBezTo>
                  <a:cubicBezTo>
                    <a:pt x="2158" y="4465"/>
                    <a:pt x="6995" y="0"/>
                    <a:pt x="1451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25" name="文字方塊 224"/>
          <p:cNvSpPr txBox="1"/>
          <p:nvPr/>
        </p:nvSpPr>
        <p:spPr>
          <a:xfrm>
            <a:off x="8311587" y="3034103"/>
            <a:ext cx="786036" cy="640816"/>
          </a:xfrm>
          <a:custGeom>
            <a:avLst/>
            <a:gdLst/>
            <a:ahLst/>
            <a:cxnLst/>
            <a:rect l="l" t="t" r="r" b="b"/>
            <a:pathLst>
              <a:path w="786036" h="640816">
                <a:moveTo>
                  <a:pt x="640035" y="0"/>
                </a:moveTo>
                <a:cubicBezTo>
                  <a:pt x="649523" y="0"/>
                  <a:pt x="683354" y="18919"/>
                  <a:pt x="741527" y="56759"/>
                </a:cubicBezTo>
                <a:cubicBezTo>
                  <a:pt x="771199" y="76851"/>
                  <a:pt x="786036" y="95175"/>
                  <a:pt x="786036" y="111732"/>
                </a:cubicBezTo>
                <a:cubicBezTo>
                  <a:pt x="786036" y="119453"/>
                  <a:pt x="782334" y="129926"/>
                  <a:pt x="774929" y="143154"/>
                </a:cubicBezTo>
                <a:cubicBezTo>
                  <a:pt x="764344" y="168492"/>
                  <a:pt x="756940" y="204861"/>
                  <a:pt x="752717" y="252263"/>
                </a:cubicBezTo>
                <a:cubicBezTo>
                  <a:pt x="744252" y="362489"/>
                  <a:pt x="740020" y="417602"/>
                  <a:pt x="740020" y="417602"/>
                </a:cubicBezTo>
                <a:cubicBezTo>
                  <a:pt x="735797" y="495867"/>
                  <a:pt x="717286" y="553733"/>
                  <a:pt x="684488" y="591201"/>
                </a:cubicBezTo>
                <a:cubicBezTo>
                  <a:pt x="655932" y="624278"/>
                  <a:pt x="630548" y="640816"/>
                  <a:pt x="608335" y="640816"/>
                </a:cubicBezTo>
                <a:cubicBezTo>
                  <a:pt x="595964" y="640816"/>
                  <a:pt x="586411" y="631868"/>
                  <a:pt x="579676" y="613971"/>
                </a:cubicBezTo>
                <a:cubicBezTo>
                  <a:pt x="564510" y="575462"/>
                  <a:pt x="549971" y="543001"/>
                  <a:pt x="536060" y="516589"/>
                </a:cubicBezTo>
                <a:lnTo>
                  <a:pt x="527966" y="502177"/>
                </a:lnTo>
                <a:lnTo>
                  <a:pt x="471181" y="507094"/>
                </a:lnTo>
                <a:cubicBezTo>
                  <a:pt x="334166" y="519149"/>
                  <a:pt x="265658" y="525177"/>
                  <a:pt x="265658" y="525177"/>
                </a:cubicBezTo>
                <a:cubicBezTo>
                  <a:pt x="228098" y="529195"/>
                  <a:pt x="199374" y="531204"/>
                  <a:pt x="179487" y="531204"/>
                </a:cubicBezTo>
                <a:cubicBezTo>
                  <a:pt x="171924" y="531204"/>
                  <a:pt x="164964" y="530860"/>
                  <a:pt x="158605" y="530172"/>
                </a:cubicBezTo>
                <a:lnTo>
                  <a:pt x="149335" y="528509"/>
                </a:lnTo>
                <a:lnTo>
                  <a:pt x="149349" y="530535"/>
                </a:lnTo>
                <a:cubicBezTo>
                  <a:pt x="149349" y="548506"/>
                  <a:pt x="146642" y="562784"/>
                  <a:pt x="141229" y="573369"/>
                </a:cubicBezTo>
                <a:cubicBezTo>
                  <a:pt x="135796" y="584996"/>
                  <a:pt x="129294" y="590810"/>
                  <a:pt x="121723" y="590810"/>
                </a:cubicBezTo>
                <a:cubicBezTo>
                  <a:pt x="113035" y="590810"/>
                  <a:pt x="104356" y="583806"/>
                  <a:pt x="95687" y="569797"/>
                </a:cubicBezTo>
                <a:cubicBezTo>
                  <a:pt x="82683" y="551454"/>
                  <a:pt x="75642" y="532041"/>
                  <a:pt x="74563" y="511559"/>
                </a:cubicBezTo>
                <a:cubicBezTo>
                  <a:pt x="64777" y="410114"/>
                  <a:pt x="59885" y="359392"/>
                  <a:pt x="59885" y="359392"/>
                </a:cubicBezTo>
                <a:cubicBezTo>
                  <a:pt x="54192" y="280122"/>
                  <a:pt x="48081" y="224637"/>
                  <a:pt x="41551" y="192937"/>
                </a:cubicBezTo>
                <a:cubicBezTo>
                  <a:pt x="37477" y="160176"/>
                  <a:pt x="26882" y="130057"/>
                  <a:pt x="9767" y="102579"/>
                </a:cubicBezTo>
                <a:cubicBezTo>
                  <a:pt x="3256" y="95175"/>
                  <a:pt x="0" y="89892"/>
                  <a:pt x="0" y="86729"/>
                </a:cubicBezTo>
                <a:cubicBezTo>
                  <a:pt x="0" y="70358"/>
                  <a:pt x="6939" y="62172"/>
                  <a:pt x="20817" y="62172"/>
                </a:cubicBezTo>
                <a:cubicBezTo>
                  <a:pt x="32035" y="62172"/>
                  <a:pt x="42586" y="62986"/>
                  <a:pt x="52469" y="64614"/>
                </a:cubicBezTo>
                <a:lnTo>
                  <a:pt x="75193" y="70635"/>
                </a:lnTo>
                <a:lnTo>
                  <a:pt x="80276" y="70970"/>
                </a:lnTo>
                <a:cubicBezTo>
                  <a:pt x="85574" y="71551"/>
                  <a:pt x="91753" y="72423"/>
                  <a:pt x="98813" y="73586"/>
                </a:cubicBezTo>
                <a:cubicBezTo>
                  <a:pt x="114123" y="77065"/>
                  <a:pt x="125313" y="78804"/>
                  <a:pt x="132383" y="78804"/>
                </a:cubicBezTo>
                <a:cubicBezTo>
                  <a:pt x="145535" y="78804"/>
                  <a:pt x="290308" y="59103"/>
                  <a:pt x="566700" y="19701"/>
                </a:cubicBezTo>
                <a:cubicBezTo>
                  <a:pt x="583630" y="16408"/>
                  <a:pt x="601024" y="11896"/>
                  <a:pt x="618883" y="6167"/>
                </a:cubicBezTo>
                <a:cubicBezTo>
                  <a:pt x="630157" y="2055"/>
                  <a:pt x="637208" y="0"/>
                  <a:pt x="640035" y="0"/>
                </a:cubicBezTo>
                <a:close/>
                <a:moveTo>
                  <a:pt x="556989" y="97221"/>
                </a:moveTo>
                <a:cubicBezTo>
                  <a:pt x="527763" y="97221"/>
                  <a:pt x="473283" y="100552"/>
                  <a:pt x="393548" y="107212"/>
                </a:cubicBezTo>
                <a:lnTo>
                  <a:pt x="386672" y="107958"/>
                </a:lnTo>
                <a:lnTo>
                  <a:pt x="388748" y="108691"/>
                </a:lnTo>
                <a:cubicBezTo>
                  <a:pt x="410124" y="119574"/>
                  <a:pt x="420812" y="131545"/>
                  <a:pt x="420812" y="144605"/>
                </a:cubicBezTo>
                <a:cubicBezTo>
                  <a:pt x="420812" y="153311"/>
                  <a:pt x="419221" y="162566"/>
                  <a:pt x="416040" y="172370"/>
                </a:cubicBezTo>
                <a:cubicBezTo>
                  <a:pt x="411780" y="191960"/>
                  <a:pt x="409649" y="208284"/>
                  <a:pt x="409649" y="221344"/>
                </a:cubicBezTo>
                <a:lnTo>
                  <a:pt x="408960" y="234154"/>
                </a:lnTo>
                <a:lnTo>
                  <a:pt x="490575" y="217744"/>
                </a:lnTo>
                <a:cubicBezTo>
                  <a:pt x="520805" y="211959"/>
                  <a:pt x="537437" y="209066"/>
                  <a:pt x="540469" y="209066"/>
                </a:cubicBezTo>
                <a:cubicBezTo>
                  <a:pt x="552171" y="209066"/>
                  <a:pt x="575574" y="213093"/>
                  <a:pt x="610679" y="221149"/>
                </a:cubicBezTo>
                <a:cubicBezTo>
                  <a:pt x="618623" y="223963"/>
                  <a:pt x="625573" y="226676"/>
                  <a:pt x="631531" y="229290"/>
                </a:cubicBezTo>
                <a:lnTo>
                  <a:pt x="631898" y="229476"/>
                </a:lnTo>
                <a:lnTo>
                  <a:pt x="631999" y="214759"/>
                </a:lnTo>
                <a:cubicBezTo>
                  <a:pt x="631999" y="164901"/>
                  <a:pt x="627236" y="129880"/>
                  <a:pt x="617711" y="109695"/>
                </a:cubicBezTo>
                <a:cubicBezTo>
                  <a:pt x="608186" y="101379"/>
                  <a:pt x="587946" y="97221"/>
                  <a:pt x="556989" y="97221"/>
                </a:cubicBezTo>
                <a:close/>
                <a:moveTo>
                  <a:pt x="281471" y="120427"/>
                </a:moveTo>
                <a:lnTo>
                  <a:pt x="234357" y="127455"/>
                </a:lnTo>
                <a:cubicBezTo>
                  <a:pt x="218910" y="129954"/>
                  <a:pt x="204211" y="132536"/>
                  <a:pt x="190258" y="135201"/>
                </a:cubicBezTo>
                <a:cubicBezTo>
                  <a:pt x="174315" y="139200"/>
                  <a:pt x="163246" y="141200"/>
                  <a:pt x="157051" y="141200"/>
                </a:cubicBezTo>
                <a:cubicBezTo>
                  <a:pt x="151367" y="141200"/>
                  <a:pt x="145571" y="140793"/>
                  <a:pt x="139662" y="139978"/>
                </a:cubicBezTo>
                <a:lnTo>
                  <a:pt x="136652" y="139366"/>
                </a:lnTo>
                <a:lnTo>
                  <a:pt x="137964" y="195336"/>
                </a:lnTo>
                <a:cubicBezTo>
                  <a:pt x="138912" y="215591"/>
                  <a:pt x="139802" y="235060"/>
                  <a:pt x="140632" y="253742"/>
                </a:cubicBezTo>
                <a:lnTo>
                  <a:pt x="141689" y="278282"/>
                </a:lnTo>
                <a:lnTo>
                  <a:pt x="147877" y="276597"/>
                </a:lnTo>
                <a:cubicBezTo>
                  <a:pt x="155091" y="275369"/>
                  <a:pt x="163506" y="274550"/>
                  <a:pt x="173124" y="274141"/>
                </a:cubicBezTo>
                <a:lnTo>
                  <a:pt x="310231" y="252902"/>
                </a:lnTo>
                <a:lnTo>
                  <a:pt x="308074" y="187858"/>
                </a:lnTo>
                <a:cubicBezTo>
                  <a:pt x="307032" y="172752"/>
                  <a:pt x="301777" y="156567"/>
                  <a:pt x="292308" y="139303"/>
                </a:cubicBezTo>
                <a:cubicBezTo>
                  <a:pt x="288634" y="134987"/>
                  <a:pt x="285878" y="131210"/>
                  <a:pt x="284041" y="127973"/>
                </a:cubicBezTo>
                <a:lnTo>
                  <a:pt x="281471" y="120427"/>
                </a:lnTo>
                <a:close/>
                <a:moveTo>
                  <a:pt x="631263" y="272807"/>
                </a:moveTo>
                <a:lnTo>
                  <a:pt x="625880" y="275015"/>
                </a:lnTo>
                <a:cubicBezTo>
                  <a:pt x="618667" y="277330"/>
                  <a:pt x="610251" y="279494"/>
                  <a:pt x="600633" y="281508"/>
                </a:cubicBezTo>
                <a:cubicBezTo>
                  <a:pt x="562942" y="285322"/>
                  <a:pt x="531056" y="289145"/>
                  <a:pt x="504974" y="292977"/>
                </a:cubicBezTo>
                <a:cubicBezTo>
                  <a:pt x="490475" y="295361"/>
                  <a:pt x="461823" y="299982"/>
                  <a:pt x="419019" y="306842"/>
                </a:cubicBezTo>
                <a:lnTo>
                  <a:pt x="404924" y="309100"/>
                </a:lnTo>
                <a:lnTo>
                  <a:pt x="398156" y="434760"/>
                </a:lnTo>
                <a:lnTo>
                  <a:pt x="422793" y="430941"/>
                </a:lnTo>
                <a:cubicBezTo>
                  <a:pt x="473264" y="423816"/>
                  <a:pt x="506909" y="420253"/>
                  <a:pt x="523726" y="420253"/>
                </a:cubicBezTo>
                <a:cubicBezTo>
                  <a:pt x="540804" y="420253"/>
                  <a:pt x="565714" y="428150"/>
                  <a:pt x="598457" y="443945"/>
                </a:cubicBezTo>
                <a:lnTo>
                  <a:pt x="609428" y="452019"/>
                </a:lnTo>
                <a:lnTo>
                  <a:pt x="611767" y="447187"/>
                </a:lnTo>
                <a:cubicBezTo>
                  <a:pt x="613349" y="443151"/>
                  <a:pt x="614883" y="438443"/>
                  <a:pt x="616372" y="433061"/>
                </a:cubicBezTo>
                <a:cubicBezTo>
                  <a:pt x="624185" y="397705"/>
                  <a:pt x="629069" y="347935"/>
                  <a:pt x="631022" y="283749"/>
                </a:cubicBezTo>
                <a:lnTo>
                  <a:pt x="631263" y="272807"/>
                </a:lnTo>
                <a:close/>
                <a:moveTo>
                  <a:pt x="143539" y="322308"/>
                </a:moveTo>
                <a:lnTo>
                  <a:pt x="144902" y="356406"/>
                </a:lnTo>
                <a:cubicBezTo>
                  <a:pt x="146088" y="387483"/>
                  <a:pt x="147036" y="415416"/>
                  <a:pt x="147748" y="440205"/>
                </a:cubicBezTo>
                <a:lnTo>
                  <a:pt x="148294" y="461598"/>
                </a:lnTo>
                <a:lnTo>
                  <a:pt x="205189" y="457798"/>
                </a:lnTo>
                <a:cubicBezTo>
                  <a:pt x="230719" y="455750"/>
                  <a:pt x="255798" y="453390"/>
                  <a:pt x="280427" y="450719"/>
                </a:cubicBezTo>
                <a:lnTo>
                  <a:pt x="316643" y="446249"/>
                </a:lnTo>
                <a:lnTo>
                  <a:pt x="312574" y="323553"/>
                </a:lnTo>
                <a:lnTo>
                  <a:pt x="290279" y="326626"/>
                </a:lnTo>
                <a:cubicBezTo>
                  <a:pt x="256587" y="330926"/>
                  <a:pt x="231042" y="333077"/>
                  <a:pt x="213643" y="333077"/>
                </a:cubicBezTo>
                <a:cubicBezTo>
                  <a:pt x="189086" y="333077"/>
                  <a:pt x="168622" y="330621"/>
                  <a:pt x="152251" y="325710"/>
                </a:cubicBezTo>
                <a:lnTo>
                  <a:pt x="143539" y="32230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39" name="群組 238"/>
          <p:cNvGrpSpPr/>
          <p:nvPr/>
        </p:nvGrpSpPr>
        <p:grpSpPr>
          <a:xfrm>
            <a:off x="6011279" y="2481065"/>
            <a:ext cx="777776" cy="1363563"/>
            <a:chOff x="8629739" y="3828943"/>
            <a:chExt cx="777776" cy="1363563"/>
          </a:xfrm>
        </p:grpSpPr>
        <p:sp>
          <p:nvSpPr>
            <p:cNvPr id="231" name="文字方塊 230"/>
            <p:cNvSpPr txBox="1"/>
            <p:nvPr/>
          </p:nvSpPr>
          <p:spPr>
            <a:xfrm>
              <a:off x="8629739" y="3828943"/>
              <a:ext cx="777776" cy="1363563"/>
            </a:xfrm>
            <a:custGeom>
              <a:avLst/>
              <a:gdLst/>
              <a:ahLst/>
              <a:cxnLst/>
              <a:rect l="l" t="t" r="r" b="b"/>
              <a:pathLst>
                <a:path w="777776" h="1363563">
                  <a:moveTo>
                    <a:pt x="431025" y="0"/>
                  </a:moveTo>
                  <a:cubicBezTo>
                    <a:pt x="439732" y="0"/>
                    <a:pt x="453879" y="5349"/>
                    <a:pt x="473469" y="16046"/>
                  </a:cubicBezTo>
                  <a:cubicBezTo>
                    <a:pt x="515904" y="48174"/>
                    <a:pt x="537121" y="73335"/>
                    <a:pt x="537121" y="91529"/>
                  </a:cubicBezTo>
                  <a:cubicBezTo>
                    <a:pt x="537121" y="98841"/>
                    <a:pt x="533605" y="109203"/>
                    <a:pt x="526573" y="122616"/>
                  </a:cubicBezTo>
                  <a:cubicBezTo>
                    <a:pt x="524229" y="128099"/>
                    <a:pt x="521739" y="133888"/>
                    <a:pt x="519103" y="139982"/>
                  </a:cubicBezTo>
                  <a:lnTo>
                    <a:pt x="513955" y="151824"/>
                  </a:lnTo>
                  <a:lnTo>
                    <a:pt x="555169" y="164523"/>
                  </a:lnTo>
                  <a:cubicBezTo>
                    <a:pt x="572837" y="170462"/>
                    <a:pt x="590280" y="176827"/>
                    <a:pt x="607498" y="183617"/>
                  </a:cubicBezTo>
                  <a:cubicBezTo>
                    <a:pt x="652798" y="203988"/>
                    <a:pt x="682693" y="222666"/>
                    <a:pt x="697186" y="239651"/>
                  </a:cubicBezTo>
                  <a:cubicBezTo>
                    <a:pt x="708050" y="254366"/>
                    <a:pt x="713482" y="270774"/>
                    <a:pt x="713482" y="288876"/>
                  </a:cubicBezTo>
                  <a:cubicBezTo>
                    <a:pt x="713482" y="303256"/>
                    <a:pt x="709910" y="319432"/>
                    <a:pt x="702767" y="337403"/>
                  </a:cubicBezTo>
                  <a:cubicBezTo>
                    <a:pt x="694432" y="350593"/>
                    <a:pt x="683717" y="357188"/>
                    <a:pt x="670620" y="357188"/>
                  </a:cubicBezTo>
                  <a:cubicBezTo>
                    <a:pt x="664648" y="357188"/>
                    <a:pt x="655681" y="353160"/>
                    <a:pt x="643719" y="345105"/>
                  </a:cubicBezTo>
                  <a:cubicBezTo>
                    <a:pt x="623795" y="333608"/>
                    <a:pt x="598885" y="309451"/>
                    <a:pt x="568989" y="272635"/>
                  </a:cubicBezTo>
                  <a:cubicBezTo>
                    <a:pt x="539102" y="238130"/>
                    <a:pt x="514819" y="212033"/>
                    <a:pt x="496140" y="194345"/>
                  </a:cubicBezTo>
                  <a:lnTo>
                    <a:pt x="495531" y="193805"/>
                  </a:lnTo>
                  <a:lnTo>
                    <a:pt x="491440" y="203067"/>
                  </a:lnTo>
                  <a:cubicBezTo>
                    <a:pt x="464483" y="267658"/>
                    <a:pt x="424644" y="351755"/>
                    <a:pt x="371922" y="455358"/>
                  </a:cubicBezTo>
                  <a:cubicBezTo>
                    <a:pt x="355518" y="484613"/>
                    <a:pt x="338931" y="512381"/>
                    <a:pt x="322161" y="538663"/>
                  </a:cubicBezTo>
                  <a:lnTo>
                    <a:pt x="307437" y="560965"/>
                  </a:lnTo>
                  <a:lnTo>
                    <a:pt x="343934" y="554924"/>
                  </a:lnTo>
                  <a:cubicBezTo>
                    <a:pt x="385028" y="547334"/>
                    <a:pt x="429016" y="536898"/>
                    <a:pt x="475897" y="523615"/>
                  </a:cubicBezTo>
                  <a:cubicBezTo>
                    <a:pt x="519410" y="512229"/>
                    <a:pt x="554617" y="500212"/>
                    <a:pt x="581518" y="487561"/>
                  </a:cubicBezTo>
                  <a:cubicBezTo>
                    <a:pt x="591025" y="482501"/>
                    <a:pt x="597359" y="479971"/>
                    <a:pt x="600522" y="479971"/>
                  </a:cubicBezTo>
                  <a:cubicBezTo>
                    <a:pt x="615944" y="479971"/>
                    <a:pt x="635906" y="486175"/>
                    <a:pt x="660406" y="498584"/>
                  </a:cubicBezTo>
                  <a:cubicBezTo>
                    <a:pt x="676740" y="505672"/>
                    <a:pt x="684907" y="514536"/>
                    <a:pt x="684907" y="525177"/>
                  </a:cubicBezTo>
                  <a:cubicBezTo>
                    <a:pt x="684907" y="534498"/>
                    <a:pt x="677391" y="541818"/>
                    <a:pt x="662360" y="547139"/>
                  </a:cubicBezTo>
                  <a:cubicBezTo>
                    <a:pt x="644947" y="556459"/>
                    <a:pt x="606177" y="568440"/>
                    <a:pt x="546051" y="583081"/>
                  </a:cubicBezTo>
                  <a:lnTo>
                    <a:pt x="519184" y="588858"/>
                  </a:lnTo>
                  <a:lnTo>
                    <a:pt x="526657" y="593312"/>
                  </a:lnTo>
                  <a:cubicBezTo>
                    <a:pt x="539884" y="602737"/>
                    <a:pt x="546497" y="612842"/>
                    <a:pt x="546497" y="623627"/>
                  </a:cubicBezTo>
                  <a:cubicBezTo>
                    <a:pt x="546497" y="633189"/>
                    <a:pt x="544739" y="643356"/>
                    <a:pt x="541223" y="654128"/>
                  </a:cubicBezTo>
                  <a:cubicBezTo>
                    <a:pt x="536554" y="675689"/>
                    <a:pt x="534219" y="693651"/>
                    <a:pt x="534219" y="708013"/>
                  </a:cubicBezTo>
                  <a:lnTo>
                    <a:pt x="533785" y="731540"/>
                  </a:lnTo>
                  <a:lnTo>
                    <a:pt x="562933" y="722775"/>
                  </a:lnTo>
                  <a:cubicBezTo>
                    <a:pt x="591397" y="715091"/>
                    <a:pt x="607051" y="711250"/>
                    <a:pt x="609898" y="711250"/>
                  </a:cubicBezTo>
                  <a:cubicBezTo>
                    <a:pt x="621599" y="711250"/>
                    <a:pt x="645003" y="715277"/>
                    <a:pt x="680107" y="723333"/>
                  </a:cubicBezTo>
                  <a:cubicBezTo>
                    <a:pt x="711882" y="734588"/>
                    <a:pt x="727770" y="744243"/>
                    <a:pt x="727770" y="752298"/>
                  </a:cubicBezTo>
                  <a:cubicBezTo>
                    <a:pt x="727770" y="765172"/>
                    <a:pt x="708534" y="775637"/>
                    <a:pt x="670062" y="783692"/>
                  </a:cubicBezTo>
                  <a:cubicBezTo>
                    <a:pt x="634473" y="789106"/>
                    <a:pt x="604354" y="794510"/>
                    <a:pt x="579704" y="799905"/>
                  </a:cubicBezTo>
                  <a:cubicBezTo>
                    <a:pt x="571486" y="801935"/>
                    <a:pt x="558456" y="805106"/>
                    <a:pt x="540613" y="809417"/>
                  </a:cubicBezTo>
                  <a:lnTo>
                    <a:pt x="532311" y="811420"/>
                  </a:lnTo>
                  <a:lnTo>
                    <a:pt x="526302" y="1137026"/>
                  </a:lnTo>
                  <a:lnTo>
                    <a:pt x="529426" y="1135996"/>
                  </a:lnTo>
                  <a:cubicBezTo>
                    <a:pt x="600766" y="1112035"/>
                    <a:pt x="656816" y="1091338"/>
                    <a:pt x="697576" y="1073907"/>
                  </a:cubicBezTo>
                  <a:cubicBezTo>
                    <a:pt x="718580" y="1065200"/>
                    <a:pt x="733407" y="1060847"/>
                    <a:pt x="742057" y="1060847"/>
                  </a:cubicBezTo>
                  <a:cubicBezTo>
                    <a:pt x="765870" y="1060847"/>
                    <a:pt x="777776" y="1066800"/>
                    <a:pt x="777776" y="1078706"/>
                  </a:cubicBezTo>
                  <a:cubicBezTo>
                    <a:pt x="777776" y="1097496"/>
                    <a:pt x="761470" y="1113151"/>
                    <a:pt x="728858" y="1125671"/>
                  </a:cubicBezTo>
                  <a:cubicBezTo>
                    <a:pt x="499347" y="1219582"/>
                    <a:pt x="384591" y="1267579"/>
                    <a:pt x="384591" y="1269662"/>
                  </a:cubicBezTo>
                  <a:cubicBezTo>
                    <a:pt x="336277" y="1290517"/>
                    <a:pt x="292792" y="1312422"/>
                    <a:pt x="254134" y="1335379"/>
                  </a:cubicBezTo>
                  <a:cubicBezTo>
                    <a:pt x="231177" y="1354169"/>
                    <a:pt x="213662" y="1363563"/>
                    <a:pt x="201588" y="1363563"/>
                  </a:cubicBezTo>
                  <a:cubicBezTo>
                    <a:pt x="180826" y="1363563"/>
                    <a:pt x="152456" y="1348225"/>
                    <a:pt x="116477" y="1317548"/>
                  </a:cubicBezTo>
                  <a:cubicBezTo>
                    <a:pt x="76330" y="1279913"/>
                    <a:pt x="56257" y="1254817"/>
                    <a:pt x="56257" y="1242259"/>
                  </a:cubicBezTo>
                  <a:cubicBezTo>
                    <a:pt x="56257" y="1228325"/>
                    <a:pt x="65810" y="1221358"/>
                    <a:pt x="84916" y="1221358"/>
                  </a:cubicBezTo>
                  <a:cubicBezTo>
                    <a:pt x="93120" y="1221358"/>
                    <a:pt x="106775" y="1222921"/>
                    <a:pt x="125881" y="1226046"/>
                  </a:cubicBezTo>
                  <a:cubicBezTo>
                    <a:pt x="151814" y="1229172"/>
                    <a:pt x="168195" y="1230734"/>
                    <a:pt x="175022" y="1230734"/>
                  </a:cubicBezTo>
                  <a:cubicBezTo>
                    <a:pt x="192323" y="1230734"/>
                    <a:pt x="223828" y="1226381"/>
                    <a:pt x="269537" y="1217675"/>
                  </a:cubicBezTo>
                  <a:cubicBezTo>
                    <a:pt x="320497" y="1202429"/>
                    <a:pt x="367634" y="1188000"/>
                    <a:pt x="410949" y="1174387"/>
                  </a:cubicBezTo>
                  <a:lnTo>
                    <a:pt x="439948" y="1165138"/>
                  </a:lnTo>
                  <a:lnTo>
                    <a:pt x="428327" y="836399"/>
                  </a:lnTo>
                  <a:lnTo>
                    <a:pt x="411296" y="840479"/>
                  </a:lnTo>
                  <a:cubicBezTo>
                    <a:pt x="362015" y="851288"/>
                    <a:pt x="326418" y="856692"/>
                    <a:pt x="304503" y="856692"/>
                  </a:cubicBezTo>
                  <a:cubicBezTo>
                    <a:pt x="279946" y="856692"/>
                    <a:pt x="259482" y="854236"/>
                    <a:pt x="243111" y="849325"/>
                  </a:cubicBezTo>
                  <a:cubicBezTo>
                    <a:pt x="218554" y="841140"/>
                    <a:pt x="206276" y="832135"/>
                    <a:pt x="206276" y="822313"/>
                  </a:cubicBezTo>
                  <a:cubicBezTo>
                    <a:pt x="206276" y="807579"/>
                    <a:pt x="225512" y="799393"/>
                    <a:pt x="263984" y="797756"/>
                  </a:cubicBezTo>
                  <a:cubicBezTo>
                    <a:pt x="315227" y="788147"/>
                    <a:pt x="365762" y="777095"/>
                    <a:pt x="415586" y="764598"/>
                  </a:cubicBezTo>
                  <a:lnTo>
                    <a:pt x="425693" y="761897"/>
                  </a:lnTo>
                  <a:lnTo>
                    <a:pt x="422486" y="671178"/>
                  </a:lnTo>
                  <a:cubicBezTo>
                    <a:pt x="421333" y="654565"/>
                    <a:pt x="415556" y="636761"/>
                    <a:pt x="405157" y="617767"/>
                  </a:cubicBezTo>
                  <a:lnTo>
                    <a:pt x="399833" y="610481"/>
                  </a:lnTo>
                  <a:lnTo>
                    <a:pt x="394724" y="611152"/>
                  </a:lnTo>
                  <a:cubicBezTo>
                    <a:pt x="383843" y="612399"/>
                    <a:pt x="374940" y="613023"/>
                    <a:pt x="368015" y="613023"/>
                  </a:cubicBezTo>
                  <a:cubicBezTo>
                    <a:pt x="331533" y="613023"/>
                    <a:pt x="306168" y="608930"/>
                    <a:pt x="291917" y="600745"/>
                  </a:cubicBezTo>
                  <a:lnTo>
                    <a:pt x="284239" y="594795"/>
                  </a:lnTo>
                  <a:lnTo>
                    <a:pt x="271302" y="613051"/>
                  </a:lnTo>
                  <a:cubicBezTo>
                    <a:pt x="237030" y="659672"/>
                    <a:pt x="202025" y="700348"/>
                    <a:pt x="166288" y="735081"/>
                  </a:cubicBezTo>
                  <a:cubicBezTo>
                    <a:pt x="91316" y="807002"/>
                    <a:pt x="40351" y="842963"/>
                    <a:pt x="13395" y="842963"/>
                  </a:cubicBezTo>
                  <a:cubicBezTo>
                    <a:pt x="4465" y="842963"/>
                    <a:pt x="0" y="840358"/>
                    <a:pt x="0" y="835149"/>
                  </a:cubicBezTo>
                  <a:cubicBezTo>
                    <a:pt x="0" y="831522"/>
                    <a:pt x="4195" y="825475"/>
                    <a:pt x="12586" y="817011"/>
                  </a:cubicBezTo>
                  <a:cubicBezTo>
                    <a:pt x="76154" y="755284"/>
                    <a:pt x="148707" y="654853"/>
                    <a:pt x="230247" y="515718"/>
                  </a:cubicBezTo>
                  <a:cubicBezTo>
                    <a:pt x="292606" y="414068"/>
                    <a:pt x="342975" y="308195"/>
                    <a:pt x="381354" y="198100"/>
                  </a:cubicBezTo>
                  <a:cubicBezTo>
                    <a:pt x="398134" y="154530"/>
                    <a:pt x="406524" y="101892"/>
                    <a:pt x="406524" y="40184"/>
                  </a:cubicBezTo>
                  <a:cubicBezTo>
                    <a:pt x="406524" y="13395"/>
                    <a:pt x="414691" y="0"/>
                    <a:pt x="4310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6" name="文字方塊 225"/>
            <p:cNvSpPr txBox="1"/>
            <p:nvPr/>
          </p:nvSpPr>
          <p:spPr>
            <a:xfrm>
              <a:off x="9199677" y="4679049"/>
              <a:ext cx="171897" cy="207169"/>
            </a:xfrm>
            <a:custGeom>
              <a:avLst/>
              <a:gdLst/>
              <a:ahLst/>
              <a:cxnLst/>
              <a:rect l="l" t="t" r="r" b="b"/>
              <a:pathLst>
                <a:path w="171897" h="207169">
                  <a:moveTo>
                    <a:pt x="79252" y="0"/>
                  </a:moveTo>
                  <a:cubicBezTo>
                    <a:pt x="90395" y="0"/>
                    <a:pt x="109129" y="10325"/>
                    <a:pt x="135453" y="30975"/>
                  </a:cubicBezTo>
                  <a:cubicBezTo>
                    <a:pt x="159749" y="49653"/>
                    <a:pt x="171897" y="66862"/>
                    <a:pt x="171897" y="82600"/>
                  </a:cubicBezTo>
                  <a:cubicBezTo>
                    <a:pt x="171897" y="93520"/>
                    <a:pt x="166428" y="102264"/>
                    <a:pt x="155489" y="108831"/>
                  </a:cubicBezTo>
                  <a:cubicBezTo>
                    <a:pt x="135602" y="118654"/>
                    <a:pt x="113231" y="133406"/>
                    <a:pt x="88376" y="153089"/>
                  </a:cubicBezTo>
                  <a:cubicBezTo>
                    <a:pt x="43616" y="189142"/>
                    <a:pt x="16762" y="207169"/>
                    <a:pt x="7814" y="207169"/>
                  </a:cubicBezTo>
                  <a:cubicBezTo>
                    <a:pt x="2605" y="207169"/>
                    <a:pt x="0" y="204332"/>
                    <a:pt x="0" y="198658"/>
                  </a:cubicBezTo>
                  <a:cubicBezTo>
                    <a:pt x="0" y="194863"/>
                    <a:pt x="1861" y="192491"/>
                    <a:pt x="5582" y="191542"/>
                  </a:cubicBezTo>
                  <a:cubicBezTo>
                    <a:pt x="20316" y="167265"/>
                    <a:pt x="33087" y="140885"/>
                    <a:pt x="43896" y="112403"/>
                  </a:cubicBezTo>
                  <a:cubicBezTo>
                    <a:pt x="52732" y="90228"/>
                    <a:pt x="62062" y="57513"/>
                    <a:pt x="71884" y="14260"/>
                  </a:cubicBezTo>
                  <a:cubicBezTo>
                    <a:pt x="73856" y="4754"/>
                    <a:pt x="76312" y="0"/>
                    <a:pt x="7925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4" name="文字方塊 223"/>
            <p:cNvSpPr txBox="1"/>
            <p:nvPr/>
          </p:nvSpPr>
          <p:spPr>
            <a:xfrm>
              <a:off x="8828648" y="4764773"/>
              <a:ext cx="168548" cy="178594"/>
            </a:xfrm>
            <a:custGeom>
              <a:avLst/>
              <a:gdLst/>
              <a:ahLst/>
              <a:cxnLst/>
              <a:rect l="l" t="t" r="r" b="b"/>
              <a:pathLst>
                <a:path w="168548" h="178594">
                  <a:moveTo>
                    <a:pt x="14511" y="0"/>
                  </a:moveTo>
                  <a:cubicBezTo>
                    <a:pt x="27905" y="0"/>
                    <a:pt x="42416" y="3117"/>
                    <a:pt x="58043" y="9349"/>
                  </a:cubicBezTo>
                  <a:cubicBezTo>
                    <a:pt x="95994" y="21832"/>
                    <a:pt x="124458" y="35561"/>
                    <a:pt x="143433" y="50537"/>
                  </a:cubicBezTo>
                  <a:cubicBezTo>
                    <a:pt x="160176" y="68006"/>
                    <a:pt x="168548" y="91716"/>
                    <a:pt x="168548" y="121667"/>
                  </a:cubicBezTo>
                  <a:cubicBezTo>
                    <a:pt x="168548" y="159619"/>
                    <a:pt x="152921" y="178594"/>
                    <a:pt x="121667" y="178594"/>
                  </a:cubicBezTo>
                  <a:cubicBezTo>
                    <a:pt x="112254" y="178594"/>
                    <a:pt x="102264" y="172799"/>
                    <a:pt x="91697" y="161209"/>
                  </a:cubicBezTo>
                  <a:cubicBezTo>
                    <a:pt x="71717" y="140336"/>
                    <a:pt x="43504" y="96283"/>
                    <a:pt x="7060" y="29050"/>
                  </a:cubicBezTo>
                  <a:cubicBezTo>
                    <a:pt x="2353" y="22092"/>
                    <a:pt x="0" y="16874"/>
                    <a:pt x="0" y="13395"/>
                  </a:cubicBezTo>
                  <a:cubicBezTo>
                    <a:pt x="2158" y="4465"/>
                    <a:pt x="6995" y="0"/>
                    <a:pt x="1451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46" name="文字方塊 245"/>
          <p:cNvSpPr txBox="1"/>
          <p:nvPr/>
        </p:nvSpPr>
        <p:spPr>
          <a:xfrm>
            <a:off x="4581858" y="917775"/>
            <a:ext cx="507653" cy="1390575"/>
          </a:xfrm>
          <a:custGeom>
            <a:avLst/>
            <a:gdLst/>
            <a:ahLst/>
            <a:cxnLst/>
            <a:rect l="l" t="t" r="r" b="b"/>
            <a:pathLst>
              <a:path w="507653" h="1390575">
                <a:moveTo>
                  <a:pt x="361095" y="0"/>
                </a:moveTo>
                <a:cubicBezTo>
                  <a:pt x="383158" y="0"/>
                  <a:pt x="420189" y="12464"/>
                  <a:pt x="472186" y="37393"/>
                </a:cubicBezTo>
                <a:cubicBezTo>
                  <a:pt x="495831" y="51420"/>
                  <a:pt x="507653" y="67010"/>
                  <a:pt x="507653" y="84162"/>
                </a:cubicBezTo>
                <a:cubicBezTo>
                  <a:pt x="507653" y="100589"/>
                  <a:pt x="499561" y="117016"/>
                  <a:pt x="483376" y="133443"/>
                </a:cubicBezTo>
                <a:cubicBezTo>
                  <a:pt x="465405" y="158074"/>
                  <a:pt x="449220" y="192295"/>
                  <a:pt x="434820" y="236106"/>
                </a:cubicBezTo>
                <a:cubicBezTo>
                  <a:pt x="434820" y="236106"/>
                  <a:pt x="423810" y="271736"/>
                  <a:pt x="401790" y="342995"/>
                </a:cubicBezTo>
                <a:lnTo>
                  <a:pt x="392214" y="373984"/>
                </a:lnTo>
                <a:lnTo>
                  <a:pt x="396716" y="377298"/>
                </a:lnTo>
                <a:cubicBezTo>
                  <a:pt x="410027" y="388234"/>
                  <a:pt x="416682" y="397678"/>
                  <a:pt x="416682" y="405631"/>
                </a:cubicBezTo>
                <a:cubicBezTo>
                  <a:pt x="416682" y="417649"/>
                  <a:pt x="412040" y="423658"/>
                  <a:pt x="402757" y="423658"/>
                </a:cubicBezTo>
                <a:cubicBezTo>
                  <a:pt x="365587" y="423658"/>
                  <a:pt x="331515" y="427657"/>
                  <a:pt x="300540" y="435657"/>
                </a:cubicBezTo>
                <a:cubicBezTo>
                  <a:pt x="204509" y="453684"/>
                  <a:pt x="156493" y="462697"/>
                  <a:pt x="156493" y="462697"/>
                </a:cubicBezTo>
                <a:lnTo>
                  <a:pt x="140044" y="466188"/>
                </a:lnTo>
                <a:lnTo>
                  <a:pt x="152838" y="474166"/>
                </a:lnTo>
                <a:cubicBezTo>
                  <a:pt x="176855" y="488342"/>
                  <a:pt x="188863" y="503708"/>
                  <a:pt x="188863" y="520266"/>
                </a:cubicBezTo>
                <a:cubicBezTo>
                  <a:pt x="188863" y="523726"/>
                  <a:pt x="186770" y="528051"/>
                  <a:pt x="182585" y="533242"/>
                </a:cubicBezTo>
                <a:cubicBezTo>
                  <a:pt x="175590" y="541892"/>
                  <a:pt x="160205" y="572151"/>
                  <a:pt x="136429" y="624017"/>
                </a:cubicBezTo>
                <a:cubicBezTo>
                  <a:pt x="132244" y="632668"/>
                  <a:pt x="130151" y="637858"/>
                  <a:pt x="130151" y="639588"/>
                </a:cubicBezTo>
                <a:cubicBezTo>
                  <a:pt x="130151" y="645839"/>
                  <a:pt x="135881" y="648965"/>
                  <a:pt x="147340" y="648965"/>
                </a:cubicBezTo>
                <a:cubicBezTo>
                  <a:pt x="156903" y="648965"/>
                  <a:pt x="202956" y="640630"/>
                  <a:pt x="285499" y="623962"/>
                </a:cubicBezTo>
                <a:cubicBezTo>
                  <a:pt x="327357" y="616818"/>
                  <a:pt x="353672" y="613246"/>
                  <a:pt x="364443" y="613246"/>
                </a:cubicBezTo>
                <a:cubicBezTo>
                  <a:pt x="375233" y="613246"/>
                  <a:pt x="401632" y="628129"/>
                  <a:pt x="443639" y="657894"/>
                </a:cubicBezTo>
                <a:cubicBezTo>
                  <a:pt x="478427" y="684088"/>
                  <a:pt x="495821" y="704924"/>
                  <a:pt x="495821" y="720402"/>
                </a:cubicBezTo>
                <a:cubicBezTo>
                  <a:pt x="495821" y="729481"/>
                  <a:pt x="491198" y="739322"/>
                  <a:pt x="481952" y="749926"/>
                </a:cubicBezTo>
                <a:cubicBezTo>
                  <a:pt x="468762" y="774166"/>
                  <a:pt x="459526" y="805978"/>
                  <a:pt x="454242" y="845362"/>
                </a:cubicBezTo>
                <a:cubicBezTo>
                  <a:pt x="422561" y="1027100"/>
                  <a:pt x="406059" y="1117969"/>
                  <a:pt x="404739" y="1117969"/>
                </a:cubicBezTo>
                <a:cubicBezTo>
                  <a:pt x="391549" y="1204289"/>
                  <a:pt x="363169" y="1273196"/>
                  <a:pt x="319600" y="1324691"/>
                </a:cubicBezTo>
                <a:cubicBezTo>
                  <a:pt x="278690" y="1368614"/>
                  <a:pt x="244376" y="1390575"/>
                  <a:pt x="216657" y="1390575"/>
                </a:cubicBezTo>
                <a:cubicBezTo>
                  <a:pt x="201216" y="1390575"/>
                  <a:pt x="186873" y="1381404"/>
                  <a:pt x="173627" y="1363061"/>
                </a:cubicBezTo>
                <a:cubicBezTo>
                  <a:pt x="150466" y="1321798"/>
                  <a:pt x="114059" y="1273075"/>
                  <a:pt x="64406" y="1216893"/>
                </a:cubicBezTo>
                <a:cubicBezTo>
                  <a:pt x="64406" y="1208856"/>
                  <a:pt x="67531" y="1204838"/>
                  <a:pt x="73782" y="1204838"/>
                </a:cubicBezTo>
                <a:cubicBezTo>
                  <a:pt x="80256" y="1204838"/>
                  <a:pt x="93213" y="1207907"/>
                  <a:pt x="112654" y="1214046"/>
                </a:cubicBezTo>
                <a:cubicBezTo>
                  <a:pt x="173097" y="1233506"/>
                  <a:pt x="208174" y="1243235"/>
                  <a:pt x="217885" y="1243235"/>
                </a:cubicBezTo>
                <a:cubicBezTo>
                  <a:pt x="231503" y="1243235"/>
                  <a:pt x="245120" y="1233124"/>
                  <a:pt x="258738" y="1212902"/>
                </a:cubicBezTo>
                <a:cubicBezTo>
                  <a:pt x="279928" y="1179174"/>
                  <a:pt x="298838" y="1122703"/>
                  <a:pt x="315470" y="1043489"/>
                </a:cubicBezTo>
                <a:cubicBezTo>
                  <a:pt x="336659" y="944035"/>
                  <a:pt x="347254" y="847948"/>
                  <a:pt x="347254" y="755228"/>
                </a:cubicBezTo>
                <a:cubicBezTo>
                  <a:pt x="347254" y="731062"/>
                  <a:pt x="343645" y="714756"/>
                  <a:pt x="336426" y="706310"/>
                </a:cubicBezTo>
                <a:cubicBezTo>
                  <a:pt x="326790" y="697845"/>
                  <a:pt x="309935" y="693613"/>
                  <a:pt x="285862" y="693613"/>
                </a:cubicBezTo>
                <a:cubicBezTo>
                  <a:pt x="250106" y="693613"/>
                  <a:pt x="213755" y="700199"/>
                  <a:pt x="176808" y="713370"/>
                </a:cubicBezTo>
                <a:cubicBezTo>
                  <a:pt x="133909" y="725351"/>
                  <a:pt x="104115" y="738522"/>
                  <a:pt x="87428" y="752884"/>
                </a:cubicBezTo>
                <a:cubicBezTo>
                  <a:pt x="73122" y="764865"/>
                  <a:pt x="62397" y="770855"/>
                  <a:pt x="55253" y="770855"/>
                </a:cubicBezTo>
                <a:cubicBezTo>
                  <a:pt x="38621" y="770855"/>
                  <a:pt x="25552" y="764269"/>
                  <a:pt x="16046" y="751098"/>
                </a:cubicBezTo>
                <a:cubicBezTo>
                  <a:pt x="5349" y="734318"/>
                  <a:pt x="0" y="716347"/>
                  <a:pt x="0" y="697185"/>
                </a:cubicBezTo>
                <a:cubicBezTo>
                  <a:pt x="0" y="694208"/>
                  <a:pt x="2735" y="688990"/>
                  <a:pt x="8205" y="681530"/>
                </a:cubicBezTo>
                <a:cubicBezTo>
                  <a:pt x="24632" y="662145"/>
                  <a:pt x="38314" y="634556"/>
                  <a:pt x="49253" y="598763"/>
                </a:cubicBezTo>
                <a:cubicBezTo>
                  <a:pt x="58834" y="568942"/>
                  <a:pt x="63624" y="543594"/>
                  <a:pt x="63624" y="522721"/>
                </a:cubicBezTo>
                <a:cubicBezTo>
                  <a:pt x="63624" y="511987"/>
                  <a:pt x="62341" y="500657"/>
                  <a:pt x="59774" y="488733"/>
                </a:cubicBezTo>
                <a:cubicBezTo>
                  <a:pt x="56555" y="480389"/>
                  <a:pt x="54141" y="473536"/>
                  <a:pt x="52532" y="468173"/>
                </a:cubicBezTo>
                <a:lnTo>
                  <a:pt x="51534" y="464354"/>
                </a:lnTo>
                <a:lnTo>
                  <a:pt x="48284" y="463124"/>
                </a:lnTo>
                <a:cubicBezTo>
                  <a:pt x="44637" y="461216"/>
                  <a:pt x="41547" y="458990"/>
                  <a:pt x="39012" y="456446"/>
                </a:cubicBezTo>
                <a:cubicBezTo>
                  <a:pt x="28855" y="446270"/>
                  <a:pt x="23776" y="436736"/>
                  <a:pt x="23776" y="427843"/>
                </a:cubicBezTo>
                <a:cubicBezTo>
                  <a:pt x="23776" y="415119"/>
                  <a:pt x="31812" y="408756"/>
                  <a:pt x="47886" y="408756"/>
                </a:cubicBezTo>
                <a:cubicBezTo>
                  <a:pt x="118375" y="400124"/>
                  <a:pt x="184054" y="383939"/>
                  <a:pt x="244925" y="360201"/>
                </a:cubicBezTo>
                <a:cubicBezTo>
                  <a:pt x="270151" y="352108"/>
                  <a:pt x="289073" y="347051"/>
                  <a:pt x="301690" y="345027"/>
                </a:cubicBezTo>
                <a:lnTo>
                  <a:pt x="302163" y="344982"/>
                </a:lnTo>
                <a:lnTo>
                  <a:pt x="309379" y="312288"/>
                </a:lnTo>
                <a:cubicBezTo>
                  <a:pt x="316690" y="277936"/>
                  <a:pt x="322432" y="247017"/>
                  <a:pt x="326604" y="219530"/>
                </a:cubicBezTo>
                <a:cubicBezTo>
                  <a:pt x="332185" y="179831"/>
                  <a:pt x="334975" y="147767"/>
                  <a:pt x="334975" y="123341"/>
                </a:cubicBezTo>
                <a:cubicBezTo>
                  <a:pt x="334975" y="111732"/>
                  <a:pt x="327720" y="105928"/>
                  <a:pt x="313209" y="105928"/>
                </a:cubicBezTo>
                <a:cubicBezTo>
                  <a:pt x="293341" y="105928"/>
                  <a:pt x="267891" y="110923"/>
                  <a:pt x="236860" y="120913"/>
                </a:cubicBezTo>
                <a:cubicBezTo>
                  <a:pt x="173534" y="138903"/>
                  <a:pt x="131937" y="147898"/>
                  <a:pt x="112068" y="147898"/>
                </a:cubicBezTo>
                <a:cubicBezTo>
                  <a:pt x="96646" y="147898"/>
                  <a:pt x="81233" y="140931"/>
                  <a:pt x="65829" y="126997"/>
                </a:cubicBezTo>
                <a:cubicBezTo>
                  <a:pt x="47319" y="116169"/>
                  <a:pt x="38063" y="108430"/>
                  <a:pt x="38063" y="103779"/>
                </a:cubicBezTo>
                <a:cubicBezTo>
                  <a:pt x="38063" y="94496"/>
                  <a:pt x="45802" y="89855"/>
                  <a:pt x="61280" y="89855"/>
                </a:cubicBezTo>
                <a:cubicBezTo>
                  <a:pt x="118207" y="84720"/>
                  <a:pt x="166521" y="76162"/>
                  <a:pt x="206220" y="64182"/>
                </a:cubicBezTo>
                <a:cubicBezTo>
                  <a:pt x="247260" y="53913"/>
                  <a:pt x="286969" y="37653"/>
                  <a:pt x="325348" y="15403"/>
                </a:cubicBezTo>
                <a:cubicBezTo>
                  <a:pt x="341235" y="5134"/>
                  <a:pt x="353151" y="0"/>
                  <a:pt x="36109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5" name="文字方塊 244"/>
          <p:cNvSpPr txBox="1"/>
          <p:nvPr/>
        </p:nvSpPr>
        <p:spPr>
          <a:xfrm>
            <a:off x="3805579" y="3035847"/>
            <a:ext cx="618493" cy="950119"/>
          </a:xfrm>
          <a:custGeom>
            <a:avLst/>
            <a:gdLst/>
            <a:ahLst/>
            <a:cxnLst/>
            <a:rect l="l" t="t" r="r" b="b"/>
            <a:pathLst>
              <a:path w="618493" h="950119">
                <a:moveTo>
                  <a:pt x="27319" y="0"/>
                </a:moveTo>
                <a:cubicBezTo>
                  <a:pt x="61122" y="0"/>
                  <a:pt x="97538" y="9218"/>
                  <a:pt x="136569" y="27654"/>
                </a:cubicBezTo>
                <a:cubicBezTo>
                  <a:pt x="162576" y="38184"/>
                  <a:pt x="175580" y="52667"/>
                  <a:pt x="175580" y="71103"/>
                </a:cubicBezTo>
                <a:cubicBezTo>
                  <a:pt x="172213" y="82507"/>
                  <a:pt x="165469" y="105324"/>
                  <a:pt x="155349" y="139554"/>
                </a:cubicBezTo>
                <a:cubicBezTo>
                  <a:pt x="141852" y="196611"/>
                  <a:pt x="131729" y="273637"/>
                  <a:pt x="124981" y="370631"/>
                </a:cubicBezTo>
                <a:lnTo>
                  <a:pt x="124130" y="384006"/>
                </a:lnTo>
                <a:lnTo>
                  <a:pt x="129481" y="383642"/>
                </a:lnTo>
                <a:cubicBezTo>
                  <a:pt x="197123" y="371308"/>
                  <a:pt x="262877" y="355281"/>
                  <a:pt x="326743" y="335561"/>
                </a:cubicBezTo>
                <a:cubicBezTo>
                  <a:pt x="345533" y="330631"/>
                  <a:pt x="355867" y="328166"/>
                  <a:pt x="357746" y="328166"/>
                </a:cubicBezTo>
                <a:cubicBezTo>
                  <a:pt x="371568" y="328166"/>
                  <a:pt x="399232" y="332919"/>
                  <a:pt x="440736" y="342426"/>
                </a:cubicBezTo>
                <a:cubicBezTo>
                  <a:pt x="478278" y="355746"/>
                  <a:pt x="497049" y="367168"/>
                  <a:pt x="497049" y="376693"/>
                </a:cubicBezTo>
                <a:cubicBezTo>
                  <a:pt x="497049" y="391911"/>
                  <a:pt x="474315" y="404273"/>
                  <a:pt x="428849" y="413779"/>
                </a:cubicBezTo>
                <a:cubicBezTo>
                  <a:pt x="404366" y="416700"/>
                  <a:pt x="383642" y="419630"/>
                  <a:pt x="366676" y="422570"/>
                </a:cubicBezTo>
                <a:cubicBezTo>
                  <a:pt x="351607" y="425490"/>
                  <a:pt x="312995" y="432801"/>
                  <a:pt x="250841" y="444503"/>
                </a:cubicBezTo>
                <a:cubicBezTo>
                  <a:pt x="216927" y="450363"/>
                  <a:pt x="192435" y="453293"/>
                  <a:pt x="177366" y="453293"/>
                </a:cubicBezTo>
                <a:cubicBezTo>
                  <a:pt x="162855" y="453293"/>
                  <a:pt x="149554" y="452568"/>
                  <a:pt x="137462" y="451117"/>
                </a:cubicBezTo>
                <a:lnTo>
                  <a:pt x="120526" y="447730"/>
                </a:lnTo>
                <a:lnTo>
                  <a:pt x="118812" y="488173"/>
                </a:lnTo>
                <a:cubicBezTo>
                  <a:pt x="116176" y="558155"/>
                  <a:pt x="114858" y="635937"/>
                  <a:pt x="114858" y="721519"/>
                </a:cubicBezTo>
                <a:cubicBezTo>
                  <a:pt x="114858" y="764809"/>
                  <a:pt x="121063" y="796082"/>
                  <a:pt x="133471" y="815336"/>
                </a:cubicBezTo>
                <a:cubicBezTo>
                  <a:pt x="145861" y="834572"/>
                  <a:pt x="166781" y="844190"/>
                  <a:pt x="196230" y="844190"/>
                </a:cubicBezTo>
                <a:cubicBezTo>
                  <a:pt x="288671" y="844190"/>
                  <a:pt x="365708" y="831958"/>
                  <a:pt x="427342" y="807495"/>
                </a:cubicBezTo>
                <a:cubicBezTo>
                  <a:pt x="460214" y="790361"/>
                  <a:pt x="482817" y="781794"/>
                  <a:pt x="495151" y="781794"/>
                </a:cubicBezTo>
                <a:cubicBezTo>
                  <a:pt x="524322" y="781794"/>
                  <a:pt x="550850" y="789180"/>
                  <a:pt x="574737" y="803951"/>
                </a:cubicBezTo>
                <a:cubicBezTo>
                  <a:pt x="603908" y="823652"/>
                  <a:pt x="618493" y="843353"/>
                  <a:pt x="618493" y="863054"/>
                </a:cubicBezTo>
                <a:cubicBezTo>
                  <a:pt x="618493" y="878886"/>
                  <a:pt x="600782" y="893397"/>
                  <a:pt x="565361" y="906586"/>
                </a:cubicBezTo>
                <a:cubicBezTo>
                  <a:pt x="484101" y="935608"/>
                  <a:pt x="393465" y="950119"/>
                  <a:pt x="293452" y="950119"/>
                </a:cubicBezTo>
                <a:cubicBezTo>
                  <a:pt x="186184" y="950119"/>
                  <a:pt x="112849" y="929339"/>
                  <a:pt x="73447" y="887778"/>
                </a:cubicBezTo>
                <a:cubicBezTo>
                  <a:pt x="36240" y="846218"/>
                  <a:pt x="17636" y="790798"/>
                  <a:pt x="17636" y="721519"/>
                </a:cubicBezTo>
                <a:cubicBezTo>
                  <a:pt x="17636" y="598903"/>
                  <a:pt x="18818" y="491616"/>
                  <a:pt x="21180" y="399659"/>
                </a:cubicBezTo>
                <a:cubicBezTo>
                  <a:pt x="23506" y="307702"/>
                  <a:pt x="24668" y="231074"/>
                  <a:pt x="24668" y="169776"/>
                </a:cubicBezTo>
                <a:cubicBezTo>
                  <a:pt x="24668" y="123472"/>
                  <a:pt x="20557" y="87455"/>
                  <a:pt x="12334" y="61726"/>
                </a:cubicBezTo>
                <a:cubicBezTo>
                  <a:pt x="4112" y="48871"/>
                  <a:pt x="0" y="37300"/>
                  <a:pt x="0" y="27012"/>
                </a:cubicBezTo>
                <a:cubicBezTo>
                  <a:pt x="0" y="9004"/>
                  <a:pt x="9107" y="0"/>
                  <a:pt x="27319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59" name="群組 258"/>
          <p:cNvGrpSpPr/>
          <p:nvPr/>
        </p:nvGrpSpPr>
        <p:grpSpPr>
          <a:xfrm>
            <a:off x="11010422" y="3134992"/>
            <a:ext cx="1114425" cy="1565150"/>
            <a:chOff x="5212308" y="4598876"/>
            <a:chExt cx="1114425" cy="1565150"/>
          </a:xfrm>
        </p:grpSpPr>
        <p:sp>
          <p:nvSpPr>
            <p:cNvPr id="248" name="文字方塊 247"/>
            <p:cNvSpPr txBox="1"/>
            <p:nvPr/>
          </p:nvSpPr>
          <p:spPr>
            <a:xfrm>
              <a:off x="5718621" y="4598876"/>
              <a:ext cx="418021" cy="365001"/>
            </a:xfrm>
            <a:custGeom>
              <a:avLst/>
              <a:gdLst/>
              <a:ahLst/>
              <a:cxnLst/>
              <a:rect l="l" t="t" r="r" b="b"/>
              <a:pathLst>
                <a:path w="418021" h="365001">
                  <a:moveTo>
                    <a:pt x="294010" y="0"/>
                  </a:moveTo>
                  <a:cubicBezTo>
                    <a:pt x="312669" y="0"/>
                    <a:pt x="344007" y="10548"/>
                    <a:pt x="388023" y="31645"/>
                  </a:cubicBezTo>
                  <a:cubicBezTo>
                    <a:pt x="408022" y="43514"/>
                    <a:pt x="418021" y="56704"/>
                    <a:pt x="418021" y="71214"/>
                  </a:cubicBezTo>
                  <a:cubicBezTo>
                    <a:pt x="418021" y="82358"/>
                    <a:pt x="412096" y="93502"/>
                    <a:pt x="400245" y="104645"/>
                  </a:cubicBezTo>
                  <a:cubicBezTo>
                    <a:pt x="387074" y="121351"/>
                    <a:pt x="375224" y="144568"/>
                    <a:pt x="364694" y="174297"/>
                  </a:cubicBezTo>
                  <a:cubicBezTo>
                    <a:pt x="364694" y="174297"/>
                    <a:pt x="356625" y="198468"/>
                    <a:pt x="340488" y="246809"/>
                  </a:cubicBezTo>
                  <a:lnTo>
                    <a:pt x="335548" y="261606"/>
                  </a:lnTo>
                  <a:lnTo>
                    <a:pt x="341442" y="265943"/>
                  </a:lnTo>
                  <a:cubicBezTo>
                    <a:pt x="352534" y="275050"/>
                    <a:pt x="358080" y="282918"/>
                    <a:pt x="358080" y="289545"/>
                  </a:cubicBezTo>
                  <a:cubicBezTo>
                    <a:pt x="358080" y="297824"/>
                    <a:pt x="354918" y="301963"/>
                    <a:pt x="348593" y="301963"/>
                  </a:cubicBezTo>
                  <a:cubicBezTo>
                    <a:pt x="323273" y="301963"/>
                    <a:pt x="300065" y="304726"/>
                    <a:pt x="278969" y="310251"/>
                  </a:cubicBezTo>
                  <a:cubicBezTo>
                    <a:pt x="213578" y="322660"/>
                    <a:pt x="180882" y="328864"/>
                    <a:pt x="180882" y="328864"/>
                  </a:cubicBezTo>
                  <a:cubicBezTo>
                    <a:pt x="162948" y="333013"/>
                    <a:pt x="149237" y="335087"/>
                    <a:pt x="139750" y="335087"/>
                  </a:cubicBezTo>
                  <a:lnTo>
                    <a:pt x="127992" y="334505"/>
                  </a:lnTo>
                  <a:lnTo>
                    <a:pt x="127855" y="336133"/>
                  </a:lnTo>
                  <a:cubicBezTo>
                    <a:pt x="126771" y="341845"/>
                    <a:pt x="125146" y="346816"/>
                    <a:pt x="122979" y="351049"/>
                  </a:cubicBezTo>
                  <a:cubicBezTo>
                    <a:pt x="118644" y="360350"/>
                    <a:pt x="113444" y="365001"/>
                    <a:pt x="107380" y="365001"/>
                  </a:cubicBezTo>
                  <a:cubicBezTo>
                    <a:pt x="100440" y="365001"/>
                    <a:pt x="93501" y="359392"/>
                    <a:pt x="86562" y="348174"/>
                  </a:cubicBezTo>
                  <a:cubicBezTo>
                    <a:pt x="76163" y="333515"/>
                    <a:pt x="70526" y="317990"/>
                    <a:pt x="69652" y="301600"/>
                  </a:cubicBezTo>
                  <a:cubicBezTo>
                    <a:pt x="60517" y="248078"/>
                    <a:pt x="55950" y="221317"/>
                    <a:pt x="55950" y="221317"/>
                  </a:cubicBezTo>
                  <a:cubicBezTo>
                    <a:pt x="50629" y="179496"/>
                    <a:pt x="44918" y="150224"/>
                    <a:pt x="38816" y="133499"/>
                  </a:cubicBezTo>
                  <a:cubicBezTo>
                    <a:pt x="35021" y="116216"/>
                    <a:pt x="25124" y="100329"/>
                    <a:pt x="9125" y="85837"/>
                  </a:cubicBezTo>
                  <a:cubicBezTo>
                    <a:pt x="3042" y="81930"/>
                    <a:pt x="0" y="79140"/>
                    <a:pt x="0" y="77465"/>
                  </a:cubicBezTo>
                  <a:cubicBezTo>
                    <a:pt x="0" y="64368"/>
                    <a:pt x="5553" y="57820"/>
                    <a:pt x="16659" y="57820"/>
                  </a:cubicBezTo>
                  <a:cubicBezTo>
                    <a:pt x="25636" y="57820"/>
                    <a:pt x="34075" y="58471"/>
                    <a:pt x="41977" y="59773"/>
                  </a:cubicBezTo>
                  <a:lnTo>
                    <a:pt x="59562" y="64438"/>
                  </a:lnTo>
                  <a:lnTo>
                    <a:pt x="61950" y="63579"/>
                  </a:lnTo>
                  <a:cubicBezTo>
                    <a:pt x="64405" y="63088"/>
                    <a:pt x="67270" y="62843"/>
                    <a:pt x="70545" y="62843"/>
                  </a:cubicBezTo>
                  <a:cubicBezTo>
                    <a:pt x="112961" y="59252"/>
                    <a:pt x="148968" y="53271"/>
                    <a:pt x="178566" y="44900"/>
                  </a:cubicBezTo>
                  <a:cubicBezTo>
                    <a:pt x="209150" y="37719"/>
                    <a:pt x="238748" y="26343"/>
                    <a:pt x="267360" y="10772"/>
                  </a:cubicBezTo>
                  <a:cubicBezTo>
                    <a:pt x="279211" y="3591"/>
                    <a:pt x="288094" y="0"/>
                    <a:pt x="294010" y="0"/>
                  </a:cubicBezTo>
                  <a:close/>
                  <a:moveTo>
                    <a:pt x="253492" y="89632"/>
                  </a:moveTo>
                  <a:cubicBezTo>
                    <a:pt x="239669" y="89632"/>
                    <a:pt x="221959" y="92292"/>
                    <a:pt x="200360" y="97613"/>
                  </a:cubicBezTo>
                  <a:cubicBezTo>
                    <a:pt x="156288" y="107175"/>
                    <a:pt x="127341" y="111956"/>
                    <a:pt x="113519" y="111956"/>
                  </a:cubicBezTo>
                  <a:lnTo>
                    <a:pt x="109517" y="111504"/>
                  </a:lnTo>
                  <a:lnTo>
                    <a:pt x="111733" y="142903"/>
                  </a:lnTo>
                  <a:cubicBezTo>
                    <a:pt x="119128" y="195435"/>
                    <a:pt x="124212" y="237775"/>
                    <a:pt x="126985" y="269922"/>
                  </a:cubicBezTo>
                  <a:lnTo>
                    <a:pt x="127614" y="278123"/>
                  </a:lnTo>
                  <a:lnTo>
                    <a:pt x="133276" y="277215"/>
                  </a:lnTo>
                  <a:cubicBezTo>
                    <a:pt x="166399" y="270831"/>
                    <a:pt x="197765" y="261528"/>
                    <a:pt x="227372" y="249306"/>
                  </a:cubicBezTo>
                  <a:cubicBezTo>
                    <a:pt x="238283" y="245604"/>
                    <a:pt x="247376" y="242827"/>
                    <a:pt x="254650" y="240976"/>
                  </a:cubicBezTo>
                  <a:lnTo>
                    <a:pt x="257228" y="240414"/>
                  </a:lnTo>
                  <a:lnTo>
                    <a:pt x="262589" y="206974"/>
                  </a:lnTo>
                  <a:cubicBezTo>
                    <a:pt x="264663" y="192891"/>
                    <a:pt x="266393" y="179813"/>
                    <a:pt x="267779" y="167739"/>
                  </a:cubicBezTo>
                  <a:cubicBezTo>
                    <a:pt x="270532" y="141582"/>
                    <a:pt x="271909" y="120458"/>
                    <a:pt x="271909" y="104366"/>
                  </a:cubicBezTo>
                  <a:cubicBezTo>
                    <a:pt x="271909" y="94543"/>
                    <a:pt x="265770" y="89632"/>
                    <a:pt x="253492" y="8963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47" name="文字方塊 246"/>
            <p:cNvSpPr txBox="1"/>
            <p:nvPr/>
          </p:nvSpPr>
          <p:spPr>
            <a:xfrm>
              <a:off x="5304283" y="4643747"/>
              <a:ext cx="377503" cy="362992"/>
            </a:xfrm>
            <a:custGeom>
              <a:avLst/>
              <a:gdLst/>
              <a:ahLst/>
              <a:cxnLst/>
              <a:rect l="l" t="t" r="r" b="b"/>
              <a:pathLst>
                <a:path w="377503" h="362992">
                  <a:moveTo>
                    <a:pt x="264766" y="0"/>
                  </a:moveTo>
                  <a:cubicBezTo>
                    <a:pt x="281732" y="0"/>
                    <a:pt x="310223" y="9590"/>
                    <a:pt x="350240" y="28770"/>
                  </a:cubicBezTo>
                  <a:cubicBezTo>
                    <a:pt x="368415" y="39560"/>
                    <a:pt x="377503" y="51550"/>
                    <a:pt x="377503" y="64740"/>
                  </a:cubicBezTo>
                  <a:cubicBezTo>
                    <a:pt x="377503" y="75865"/>
                    <a:pt x="372657" y="86981"/>
                    <a:pt x="362964" y="98087"/>
                  </a:cubicBezTo>
                  <a:cubicBezTo>
                    <a:pt x="352212" y="114774"/>
                    <a:pt x="342528" y="137936"/>
                    <a:pt x="333915" y="167571"/>
                  </a:cubicBezTo>
                  <a:cubicBezTo>
                    <a:pt x="333915" y="167571"/>
                    <a:pt x="327320" y="191692"/>
                    <a:pt x="314131" y="239934"/>
                  </a:cubicBezTo>
                  <a:lnTo>
                    <a:pt x="310728" y="252382"/>
                  </a:lnTo>
                  <a:lnTo>
                    <a:pt x="317172" y="255277"/>
                  </a:lnTo>
                  <a:cubicBezTo>
                    <a:pt x="334920" y="267202"/>
                    <a:pt x="343793" y="277137"/>
                    <a:pt x="343793" y="285080"/>
                  </a:cubicBezTo>
                  <a:cubicBezTo>
                    <a:pt x="343793" y="294735"/>
                    <a:pt x="340854" y="299563"/>
                    <a:pt x="334975" y="299563"/>
                  </a:cubicBezTo>
                  <a:cubicBezTo>
                    <a:pt x="311442" y="299563"/>
                    <a:pt x="289871" y="302781"/>
                    <a:pt x="270263" y="309218"/>
                  </a:cubicBezTo>
                  <a:cubicBezTo>
                    <a:pt x="209485" y="323710"/>
                    <a:pt x="179097" y="330956"/>
                    <a:pt x="179097" y="330956"/>
                  </a:cubicBezTo>
                  <a:cubicBezTo>
                    <a:pt x="162428" y="335793"/>
                    <a:pt x="149684" y="338212"/>
                    <a:pt x="140866" y="338212"/>
                  </a:cubicBezTo>
                  <a:lnTo>
                    <a:pt x="133777" y="337861"/>
                  </a:lnTo>
                  <a:lnTo>
                    <a:pt x="130123" y="349039"/>
                  </a:lnTo>
                  <a:cubicBezTo>
                    <a:pt x="125788" y="358341"/>
                    <a:pt x="120588" y="362992"/>
                    <a:pt x="114524" y="362992"/>
                  </a:cubicBezTo>
                  <a:cubicBezTo>
                    <a:pt x="107585" y="362992"/>
                    <a:pt x="100646" y="357383"/>
                    <a:pt x="93706" y="346165"/>
                  </a:cubicBezTo>
                  <a:cubicBezTo>
                    <a:pt x="83307" y="331505"/>
                    <a:pt x="77670" y="315981"/>
                    <a:pt x="76796" y="299591"/>
                  </a:cubicBezTo>
                  <a:cubicBezTo>
                    <a:pt x="66731" y="246069"/>
                    <a:pt x="61699" y="219307"/>
                    <a:pt x="61699" y="219307"/>
                  </a:cubicBezTo>
                  <a:cubicBezTo>
                    <a:pt x="55820" y="177487"/>
                    <a:pt x="49523" y="148214"/>
                    <a:pt x="42807" y="131490"/>
                  </a:cubicBezTo>
                  <a:cubicBezTo>
                    <a:pt x="38603" y="114207"/>
                    <a:pt x="27692" y="98320"/>
                    <a:pt x="10074" y="83827"/>
                  </a:cubicBezTo>
                  <a:cubicBezTo>
                    <a:pt x="3358" y="79921"/>
                    <a:pt x="0" y="77130"/>
                    <a:pt x="0" y="75456"/>
                  </a:cubicBezTo>
                  <a:cubicBezTo>
                    <a:pt x="0" y="62359"/>
                    <a:pt x="5554" y="55810"/>
                    <a:pt x="16660" y="55810"/>
                  </a:cubicBezTo>
                  <a:cubicBezTo>
                    <a:pt x="25636" y="55810"/>
                    <a:pt x="34075" y="56462"/>
                    <a:pt x="41977" y="57764"/>
                  </a:cubicBezTo>
                  <a:lnTo>
                    <a:pt x="59271" y="62351"/>
                  </a:lnTo>
                  <a:lnTo>
                    <a:pt x="77118" y="60448"/>
                  </a:lnTo>
                  <a:cubicBezTo>
                    <a:pt x="105739" y="56817"/>
                    <a:pt x="130848" y="51820"/>
                    <a:pt x="152447" y="45458"/>
                  </a:cubicBezTo>
                  <a:cubicBezTo>
                    <a:pt x="182213" y="38184"/>
                    <a:pt x="211011" y="26668"/>
                    <a:pt x="238842" y="10911"/>
                  </a:cubicBezTo>
                  <a:cubicBezTo>
                    <a:pt x="250357" y="3637"/>
                    <a:pt x="258999" y="0"/>
                    <a:pt x="264766" y="0"/>
                  </a:cubicBezTo>
                  <a:close/>
                  <a:moveTo>
                    <a:pt x="227931" y="81483"/>
                  </a:moveTo>
                  <a:cubicBezTo>
                    <a:pt x="213960" y="81483"/>
                    <a:pt x="196054" y="84674"/>
                    <a:pt x="174213" y="91055"/>
                  </a:cubicBezTo>
                  <a:cubicBezTo>
                    <a:pt x="151926" y="96794"/>
                    <a:pt x="133464" y="101098"/>
                    <a:pt x="118828" y="103968"/>
                  </a:cubicBezTo>
                  <a:lnTo>
                    <a:pt x="109150" y="105605"/>
                  </a:lnTo>
                  <a:lnTo>
                    <a:pt x="109884" y="120711"/>
                  </a:lnTo>
                  <a:cubicBezTo>
                    <a:pt x="110512" y="127301"/>
                    <a:pt x="111454" y="134029"/>
                    <a:pt x="112710" y="140894"/>
                  </a:cubicBezTo>
                  <a:cubicBezTo>
                    <a:pt x="122674" y="193425"/>
                    <a:pt x="129525" y="235765"/>
                    <a:pt x="133262" y="267913"/>
                  </a:cubicBezTo>
                  <a:lnTo>
                    <a:pt x="135018" y="284897"/>
                  </a:lnTo>
                  <a:lnTo>
                    <a:pt x="136300" y="284639"/>
                  </a:lnTo>
                  <a:cubicBezTo>
                    <a:pt x="167352" y="277143"/>
                    <a:pt x="196761" y="266230"/>
                    <a:pt x="224526" y="251901"/>
                  </a:cubicBezTo>
                  <a:lnTo>
                    <a:pt x="236391" y="247089"/>
                  </a:lnTo>
                  <a:lnTo>
                    <a:pt x="236526" y="244366"/>
                  </a:lnTo>
                  <a:cubicBezTo>
                    <a:pt x="239242" y="211829"/>
                    <a:pt x="241279" y="183356"/>
                    <a:pt x="242637" y="158948"/>
                  </a:cubicBezTo>
                  <a:cubicBezTo>
                    <a:pt x="243995" y="132513"/>
                    <a:pt x="244674" y="111156"/>
                    <a:pt x="244674" y="94878"/>
                  </a:cubicBezTo>
                  <a:cubicBezTo>
                    <a:pt x="244674" y="85948"/>
                    <a:pt x="239093" y="81483"/>
                    <a:pt x="227931" y="8148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44" name="文字方塊 243"/>
            <p:cNvSpPr txBox="1"/>
            <p:nvPr/>
          </p:nvSpPr>
          <p:spPr>
            <a:xfrm>
              <a:off x="5212308" y="4985754"/>
              <a:ext cx="1114425" cy="1178272"/>
            </a:xfrm>
            <a:custGeom>
              <a:avLst/>
              <a:gdLst/>
              <a:ahLst/>
              <a:cxnLst/>
              <a:rect l="l" t="t" r="r" b="b"/>
              <a:pathLst>
                <a:path w="1114425" h="1178272">
                  <a:moveTo>
                    <a:pt x="770185" y="0"/>
                  </a:moveTo>
                  <a:cubicBezTo>
                    <a:pt x="780938" y="0"/>
                    <a:pt x="815559" y="13850"/>
                    <a:pt x="874049" y="41551"/>
                  </a:cubicBezTo>
                  <a:cubicBezTo>
                    <a:pt x="917023" y="67038"/>
                    <a:pt x="938510" y="88088"/>
                    <a:pt x="938510" y="104701"/>
                  </a:cubicBezTo>
                  <a:cubicBezTo>
                    <a:pt x="938510" y="111249"/>
                    <a:pt x="934501" y="119676"/>
                    <a:pt x="926483" y="129983"/>
                  </a:cubicBezTo>
                  <a:cubicBezTo>
                    <a:pt x="910446" y="145907"/>
                    <a:pt x="896419" y="174938"/>
                    <a:pt x="884402" y="217075"/>
                  </a:cubicBezTo>
                  <a:cubicBezTo>
                    <a:pt x="884402" y="217075"/>
                    <a:pt x="859017" y="296670"/>
                    <a:pt x="808248" y="455860"/>
                  </a:cubicBezTo>
                  <a:cubicBezTo>
                    <a:pt x="796193" y="494556"/>
                    <a:pt x="773897" y="513903"/>
                    <a:pt x="741359" y="513903"/>
                  </a:cubicBezTo>
                  <a:cubicBezTo>
                    <a:pt x="728704" y="513903"/>
                    <a:pt x="717404" y="502204"/>
                    <a:pt x="707459" y="478806"/>
                  </a:cubicBezTo>
                  <a:lnTo>
                    <a:pt x="704286" y="470530"/>
                  </a:lnTo>
                  <a:lnTo>
                    <a:pt x="680135" y="471529"/>
                  </a:lnTo>
                  <a:cubicBezTo>
                    <a:pt x="657029" y="473529"/>
                    <a:pt x="634975" y="476529"/>
                    <a:pt x="613972" y="480529"/>
                  </a:cubicBezTo>
                  <a:cubicBezTo>
                    <a:pt x="597689" y="482782"/>
                    <a:pt x="582424" y="484895"/>
                    <a:pt x="568176" y="486866"/>
                  </a:cubicBezTo>
                  <a:lnTo>
                    <a:pt x="551193" y="489217"/>
                  </a:lnTo>
                  <a:lnTo>
                    <a:pt x="551176" y="490409"/>
                  </a:lnTo>
                  <a:cubicBezTo>
                    <a:pt x="550840" y="514102"/>
                    <a:pt x="550466" y="540427"/>
                    <a:pt x="550055" y="569385"/>
                  </a:cubicBezTo>
                  <a:lnTo>
                    <a:pt x="549551" y="604896"/>
                  </a:lnTo>
                  <a:lnTo>
                    <a:pt x="550970" y="604801"/>
                  </a:lnTo>
                  <a:cubicBezTo>
                    <a:pt x="580925" y="602995"/>
                    <a:pt x="611525" y="601345"/>
                    <a:pt x="642770" y="599852"/>
                  </a:cubicBezTo>
                  <a:cubicBezTo>
                    <a:pt x="760884" y="590866"/>
                    <a:pt x="851473" y="580885"/>
                    <a:pt x="914539" y="569909"/>
                  </a:cubicBezTo>
                  <a:cubicBezTo>
                    <a:pt x="940900" y="565910"/>
                    <a:pt x="957523" y="563910"/>
                    <a:pt x="964406" y="563910"/>
                  </a:cubicBezTo>
                  <a:cubicBezTo>
                    <a:pt x="972182" y="563910"/>
                    <a:pt x="1001074" y="573267"/>
                    <a:pt x="1051080" y="591982"/>
                  </a:cubicBezTo>
                  <a:cubicBezTo>
                    <a:pt x="1093310" y="615125"/>
                    <a:pt x="1114425" y="636054"/>
                    <a:pt x="1114425" y="654769"/>
                  </a:cubicBezTo>
                  <a:cubicBezTo>
                    <a:pt x="1114425" y="671289"/>
                    <a:pt x="1085254" y="679549"/>
                    <a:pt x="1026914" y="679549"/>
                  </a:cubicBezTo>
                  <a:cubicBezTo>
                    <a:pt x="960462" y="677466"/>
                    <a:pt x="888857" y="676424"/>
                    <a:pt x="812099" y="676424"/>
                  </a:cubicBezTo>
                  <a:cubicBezTo>
                    <a:pt x="751949" y="676424"/>
                    <a:pt x="677950" y="678632"/>
                    <a:pt x="590100" y="683048"/>
                  </a:cubicBezTo>
                  <a:lnTo>
                    <a:pt x="548411" y="685260"/>
                  </a:lnTo>
                  <a:lnTo>
                    <a:pt x="547954" y="717466"/>
                  </a:lnTo>
                  <a:cubicBezTo>
                    <a:pt x="547431" y="754321"/>
                    <a:pt x="546871" y="793810"/>
                    <a:pt x="546273" y="835930"/>
                  </a:cubicBezTo>
                  <a:cubicBezTo>
                    <a:pt x="545083" y="932464"/>
                    <a:pt x="536730" y="1016701"/>
                    <a:pt x="521214" y="1088640"/>
                  </a:cubicBezTo>
                  <a:cubicBezTo>
                    <a:pt x="506890" y="1148395"/>
                    <a:pt x="494351" y="1178272"/>
                    <a:pt x="483598" y="1178272"/>
                  </a:cubicBezTo>
                  <a:cubicBezTo>
                    <a:pt x="470464" y="1178272"/>
                    <a:pt x="460316" y="1156990"/>
                    <a:pt x="453153" y="1114425"/>
                  </a:cubicBezTo>
                  <a:cubicBezTo>
                    <a:pt x="450754" y="1058428"/>
                    <a:pt x="449554" y="984433"/>
                    <a:pt x="449554" y="892439"/>
                  </a:cubicBezTo>
                  <a:cubicBezTo>
                    <a:pt x="449554" y="892439"/>
                    <a:pt x="449554" y="828216"/>
                    <a:pt x="449554" y="699772"/>
                  </a:cubicBezTo>
                  <a:lnTo>
                    <a:pt x="449554" y="691136"/>
                  </a:lnTo>
                  <a:lnTo>
                    <a:pt x="426846" y="692523"/>
                  </a:lnTo>
                  <a:cubicBezTo>
                    <a:pt x="354878" y="698227"/>
                    <a:pt x="279373" y="708068"/>
                    <a:pt x="200332" y="722049"/>
                  </a:cubicBezTo>
                  <a:cubicBezTo>
                    <a:pt x="170529" y="727946"/>
                    <a:pt x="152195" y="730895"/>
                    <a:pt x="145330" y="730895"/>
                  </a:cubicBezTo>
                  <a:cubicBezTo>
                    <a:pt x="126392" y="730895"/>
                    <a:pt x="97994" y="722654"/>
                    <a:pt x="60136" y="706171"/>
                  </a:cubicBezTo>
                  <a:cubicBezTo>
                    <a:pt x="20045" y="688590"/>
                    <a:pt x="0" y="674312"/>
                    <a:pt x="0" y="663336"/>
                  </a:cubicBezTo>
                  <a:cubicBezTo>
                    <a:pt x="0" y="650146"/>
                    <a:pt x="13022" y="642454"/>
                    <a:pt x="39067" y="640259"/>
                  </a:cubicBezTo>
                  <a:cubicBezTo>
                    <a:pt x="157162" y="639254"/>
                    <a:pt x="243734" y="634268"/>
                    <a:pt x="298781" y="625301"/>
                  </a:cubicBezTo>
                  <a:cubicBezTo>
                    <a:pt x="324868" y="622553"/>
                    <a:pt x="351600" y="619961"/>
                    <a:pt x="378976" y="617526"/>
                  </a:cubicBezTo>
                  <a:lnTo>
                    <a:pt x="449554" y="611789"/>
                  </a:lnTo>
                  <a:lnTo>
                    <a:pt x="449554" y="604628"/>
                  </a:lnTo>
                  <a:cubicBezTo>
                    <a:pt x="449554" y="587185"/>
                    <a:pt x="449554" y="568949"/>
                    <a:pt x="449554" y="549920"/>
                  </a:cubicBezTo>
                  <a:lnTo>
                    <a:pt x="449554" y="503282"/>
                  </a:lnTo>
                  <a:lnTo>
                    <a:pt x="446056" y="503766"/>
                  </a:lnTo>
                  <a:cubicBezTo>
                    <a:pt x="427738" y="506301"/>
                    <a:pt x="418579" y="507569"/>
                    <a:pt x="418579" y="507569"/>
                  </a:cubicBezTo>
                  <a:cubicBezTo>
                    <a:pt x="382860" y="513578"/>
                    <a:pt x="355550" y="516582"/>
                    <a:pt x="336649" y="516582"/>
                  </a:cubicBezTo>
                  <a:cubicBezTo>
                    <a:pt x="329668" y="516582"/>
                    <a:pt x="323243" y="516264"/>
                    <a:pt x="317373" y="515628"/>
                  </a:cubicBezTo>
                  <a:lnTo>
                    <a:pt x="304721" y="513357"/>
                  </a:lnTo>
                  <a:lnTo>
                    <a:pt x="299144" y="530423"/>
                  </a:lnTo>
                  <a:cubicBezTo>
                    <a:pt x="293173" y="543223"/>
                    <a:pt x="286019" y="549622"/>
                    <a:pt x="277685" y="549622"/>
                  </a:cubicBezTo>
                  <a:cubicBezTo>
                    <a:pt x="268141" y="549622"/>
                    <a:pt x="258598" y="541911"/>
                    <a:pt x="249054" y="526489"/>
                  </a:cubicBezTo>
                  <a:cubicBezTo>
                    <a:pt x="234748" y="506323"/>
                    <a:pt x="227000" y="484975"/>
                    <a:pt x="225809" y="462446"/>
                  </a:cubicBezTo>
                  <a:cubicBezTo>
                    <a:pt x="210554" y="378823"/>
                    <a:pt x="202927" y="337012"/>
                    <a:pt x="202927" y="337012"/>
                  </a:cubicBezTo>
                  <a:cubicBezTo>
                    <a:pt x="194034" y="271695"/>
                    <a:pt x="184500" y="225968"/>
                    <a:pt x="174324" y="199830"/>
                  </a:cubicBezTo>
                  <a:cubicBezTo>
                    <a:pt x="167980" y="172836"/>
                    <a:pt x="151460" y="148010"/>
                    <a:pt x="124764" y="125350"/>
                  </a:cubicBezTo>
                  <a:cubicBezTo>
                    <a:pt x="114588" y="119249"/>
                    <a:pt x="109500" y="114895"/>
                    <a:pt x="109500" y="112291"/>
                  </a:cubicBezTo>
                  <a:cubicBezTo>
                    <a:pt x="109500" y="94283"/>
                    <a:pt x="117137" y="85278"/>
                    <a:pt x="132410" y="85278"/>
                  </a:cubicBezTo>
                  <a:cubicBezTo>
                    <a:pt x="144744" y="85278"/>
                    <a:pt x="156346" y="86174"/>
                    <a:pt x="167215" y="87964"/>
                  </a:cubicBezTo>
                  <a:lnTo>
                    <a:pt x="171487" y="89096"/>
                  </a:lnTo>
                  <a:lnTo>
                    <a:pt x="171450" y="88850"/>
                  </a:lnTo>
                  <a:cubicBezTo>
                    <a:pt x="349448" y="82934"/>
                    <a:pt x="512620" y="60424"/>
                    <a:pt x="660964" y="21320"/>
                  </a:cubicBezTo>
                  <a:cubicBezTo>
                    <a:pt x="714896" y="7107"/>
                    <a:pt x="751303" y="0"/>
                    <a:pt x="770185" y="0"/>
                  </a:cubicBezTo>
                  <a:close/>
                  <a:moveTo>
                    <a:pt x="733908" y="90636"/>
                  </a:moveTo>
                  <a:cubicBezTo>
                    <a:pt x="713056" y="90636"/>
                    <a:pt x="642844" y="97779"/>
                    <a:pt x="523271" y="112065"/>
                  </a:cubicBezTo>
                  <a:lnTo>
                    <a:pt x="491547" y="115900"/>
                  </a:lnTo>
                  <a:lnTo>
                    <a:pt x="500376" y="118655"/>
                  </a:lnTo>
                  <a:cubicBezTo>
                    <a:pt x="508287" y="121309"/>
                    <a:pt x="517019" y="124406"/>
                    <a:pt x="526572" y="127946"/>
                  </a:cubicBezTo>
                  <a:cubicBezTo>
                    <a:pt x="562403" y="144466"/>
                    <a:pt x="580318" y="162762"/>
                    <a:pt x="580318" y="182835"/>
                  </a:cubicBezTo>
                  <a:cubicBezTo>
                    <a:pt x="580318" y="184733"/>
                    <a:pt x="576737" y="195142"/>
                    <a:pt x="569574" y="214061"/>
                  </a:cubicBezTo>
                  <a:lnTo>
                    <a:pt x="568656" y="218657"/>
                  </a:lnTo>
                  <a:lnTo>
                    <a:pt x="606130" y="212778"/>
                  </a:lnTo>
                  <a:cubicBezTo>
                    <a:pt x="637105" y="208145"/>
                    <a:pt x="654137" y="205829"/>
                    <a:pt x="657225" y="205829"/>
                  </a:cubicBezTo>
                  <a:cubicBezTo>
                    <a:pt x="667866" y="205829"/>
                    <a:pt x="689148" y="209485"/>
                    <a:pt x="721072" y="216796"/>
                  </a:cubicBezTo>
                  <a:cubicBezTo>
                    <a:pt x="735508" y="221921"/>
                    <a:pt x="746336" y="226679"/>
                    <a:pt x="753554" y="231070"/>
                  </a:cubicBezTo>
                  <a:lnTo>
                    <a:pt x="753969" y="231392"/>
                  </a:lnTo>
                  <a:lnTo>
                    <a:pt x="758870" y="195051"/>
                  </a:lnTo>
                  <a:cubicBezTo>
                    <a:pt x="761577" y="170890"/>
                    <a:pt x="762930" y="148586"/>
                    <a:pt x="762930" y="128141"/>
                  </a:cubicBezTo>
                  <a:cubicBezTo>
                    <a:pt x="762930" y="103138"/>
                    <a:pt x="753256" y="90636"/>
                    <a:pt x="733908" y="90636"/>
                  </a:cubicBezTo>
                  <a:close/>
                  <a:moveTo>
                    <a:pt x="429255" y="123871"/>
                  </a:moveTo>
                  <a:lnTo>
                    <a:pt x="407115" y="126793"/>
                  </a:lnTo>
                  <a:cubicBezTo>
                    <a:pt x="365943" y="131460"/>
                    <a:pt x="324946" y="134571"/>
                    <a:pt x="284122" y="136127"/>
                  </a:cubicBezTo>
                  <a:lnTo>
                    <a:pt x="256809" y="136649"/>
                  </a:lnTo>
                  <a:lnTo>
                    <a:pt x="258332" y="140434"/>
                  </a:lnTo>
                  <a:cubicBezTo>
                    <a:pt x="258974" y="142875"/>
                    <a:pt x="259296" y="145363"/>
                    <a:pt x="259296" y="147898"/>
                  </a:cubicBezTo>
                  <a:cubicBezTo>
                    <a:pt x="259296" y="167748"/>
                    <a:pt x="261509" y="188472"/>
                    <a:pt x="265937" y="210071"/>
                  </a:cubicBezTo>
                  <a:cubicBezTo>
                    <a:pt x="269448" y="226581"/>
                    <a:pt x="272740" y="242451"/>
                    <a:pt x="275813" y="257681"/>
                  </a:cubicBezTo>
                  <a:lnTo>
                    <a:pt x="275942" y="258343"/>
                  </a:lnTo>
                  <a:lnTo>
                    <a:pt x="281062" y="257845"/>
                  </a:lnTo>
                  <a:cubicBezTo>
                    <a:pt x="336788" y="252068"/>
                    <a:pt x="391741" y="245425"/>
                    <a:pt x="445919" y="237913"/>
                  </a:cubicBezTo>
                  <a:lnTo>
                    <a:pt x="447826" y="237614"/>
                  </a:lnTo>
                  <a:lnTo>
                    <a:pt x="445975" y="215205"/>
                  </a:lnTo>
                  <a:cubicBezTo>
                    <a:pt x="443589" y="194667"/>
                    <a:pt x="440010" y="176361"/>
                    <a:pt x="435238" y="160288"/>
                  </a:cubicBezTo>
                  <a:cubicBezTo>
                    <a:pt x="430457" y="144810"/>
                    <a:pt x="428067" y="135285"/>
                    <a:pt x="428067" y="131713"/>
                  </a:cubicBezTo>
                  <a:lnTo>
                    <a:pt x="429255" y="123871"/>
                  </a:lnTo>
                  <a:close/>
                  <a:moveTo>
                    <a:pt x="748994" y="259997"/>
                  </a:moveTo>
                  <a:lnTo>
                    <a:pt x="734871" y="265789"/>
                  </a:lnTo>
                  <a:cubicBezTo>
                    <a:pt x="728313" y="267892"/>
                    <a:pt x="720663" y="269858"/>
                    <a:pt x="711919" y="271686"/>
                  </a:cubicBezTo>
                  <a:cubicBezTo>
                    <a:pt x="673559" y="274625"/>
                    <a:pt x="641095" y="277564"/>
                    <a:pt x="614530" y="280504"/>
                  </a:cubicBezTo>
                  <a:cubicBezTo>
                    <a:pt x="605670" y="281613"/>
                    <a:pt x="591623" y="283342"/>
                    <a:pt x="572391" y="285692"/>
                  </a:cubicBezTo>
                  <a:lnTo>
                    <a:pt x="556948" y="287575"/>
                  </a:lnTo>
                  <a:lnTo>
                    <a:pt x="553445" y="330482"/>
                  </a:lnTo>
                  <a:cubicBezTo>
                    <a:pt x="553445" y="330482"/>
                    <a:pt x="553109" y="354175"/>
                    <a:pt x="552437" y="401561"/>
                  </a:cubicBezTo>
                  <a:lnTo>
                    <a:pt x="552323" y="409580"/>
                  </a:lnTo>
                  <a:lnTo>
                    <a:pt x="570663" y="405073"/>
                  </a:lnTo>
                  <a:cubicBezTo>
                    <a:pt x="618864" y="394283"/>
                    <a:pt x="650993" y="388888"/>
                    <a:pt x="667047" y="388888"/>
                  </a:cubicBezTo>
                  <a:cubicBezTo>
                    <a:pt x="678879" y="388888"/>
                    <a:pt x="694771" y="392985"/>
                    <a:pt x="714724" y="401178"/>
                  </a:cubicBezTo>
                  <a:lnTo>
                    <a:pt x="717009" y="402204"/>
                  </a:lnTo>
                  <a:lnTo>
                    <a:pt x="721502" y="387869"/>
                  </a:lnTo>
                  <a:cubicBezTo>
                    <a:pt x="729596" y="360138"/>
                    <a:pt x="737992" y="321885"/>
                    <a:pt x="746689" y="273109"/>
                  </a:cubicBezTo>
                  <a:lnTo>
                    <a:pt x="748994" y="259997"/>
                  </a:lnTo>
                  <a:close/>
                  <a:moveTo>
                    <a:pt x="449554" y="300603"/>
                  </a:moveTo>
                  <a:lnTo>
                    <a:pt x="433006" y="302605"/>
                  </a:lnTo>
                  <a:cubicBezTo>
                    <a:pt x="379874" y="308483"/>
                    <a:pt x="341504" y="311423"/>
                    <a:pt x="317897" y="311423"/>
                  </a:cubicBezTo>
                  <a:cubicBezTo>
                    <a:pt x="306734" y="311423"/>
                    <a:pt x="296503" y="310865"/>
                    <a:pt x="287201" y="309748"/>
                  </a:cubicBezTo>
                  <a:lnTo>
                    <a:pt x="285828" y="309474"/>
                  </a:lnTo>
                  <a:lnTo>
                    <a:pt x="291614" y="341369"/>
                  </a:lnTo>
                  <a:cubicBezTo>
                    <a:pt x="298198" y="379369"/>
                    <a:pt x="302807" y="411603"/>
                    <a:pt x="305440" y="438071"/>
                  </a:cubicBezTo>
                  <a:lnTo>
                    <a:pt x="306538" y="451708"/>
                  </a:lnTo>
                  <a:lnTo>
                    <a:pt x="362859" y="445738"/>
                  </a:lnTo>
                  <a:cubicBezTo>
                    <a:pt x="387239" y="442636"/>
                    <a:pt x="411189" y="439062"/>
                    <a:pt x="434708" y="435015"/>
                  </a:cubicBezTo>
                  <a:lnTo>
                    <a:pt x="449554" y="432110"/>
                  </a:lnTo>
                  <a:lnTo>
                    <a:pt x="449554" y="426233"/>
                  </a:lnTo>
                  <a:cubicBezTo>
                    <a:pt x="449554" y="404033"/>
                    <a:pt x="449554" y="381040"/>
                    <a:pt x="449554" y="357254"/>
                  </a:cubicBezTo>
                  <a:lnTo>
                    <a:pt x="449554" y="30060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58" name="群組 257"/>
          <p:cNvGrpSpPr/>
          <p:nvPr/>
        </p:nvGrpSpPr>
        <p:grpSpPr>
          <a:xfrm>
            <a:off x="291103" y="4620564"/>
            <a:ext cx="1714500" cy="1502866"/>
            <a:chOff x="2269267" y="4596866"/>
            <a:chExt cx="1714500" cy="1502866"/>
          </a:xfrm>
        </p:grpSpPr>
        <p:sp>
          <p:nvSpPr>
            <p:cNvPr id="249" name="文字方塊 248"/>
            <p:cNvSpPr txBox="1"/>
            <p:nvPr/>
          </p:nvSpPr>
          <p:spPr>
            <a:xfrm>
              <a:off x="2525327" y="4596866"/>
              <a:ext cx="619051" cy="545604"/>
            </a:xfrm>
            <a:custGeom>
              <a:avLst/>
              <a:gdLst/>
              <a:ahLst/>
              <a:cxnLst/>
              <a:rect l="l" t="t" r="r" b="b"/>
              <a:pathLst>
                <a:path w="619051" h="545604">
                  <a:moveTo>
                    <a:pt x="463674" y="0"/>
                  </a:moveTo>
                  <a:cubicBezTo>
                    <a:pt x="473590" y="0"/>
                    <a:pt x="505550" y="11869"/>
                    <a:pt x="559556" y="35607"/>
                  </a:cubicBezTo>
                  <a:cubicBezTo>
                    <a:pt x="599219" y="57448"/>
                    <a:pt x="619051" y="75493"/>
                    <a:pt x="619051" y="89743"/>
                  </a:cubicBezTo>
                  <a:cubicBezTo>
                    <a:pt x="619051" y="96980"/>
                    <a:pt x="615302" y="106291"/>
                    <a:pt x="607805" y="117677"/>
                  </a:cubicBezTo>
                  <a:cubicBezTo>
                    <a:pt x="592792" y="135276"/>
                    <a:pt x="579667" y="167348"/>
                    <a:pt x="568430" y="213894"/>
                  </a:cubicBezTo>
                  <a:cubicBezTo>
                    <a:pt x="568430" y="213894"/>
                    <a:pt x="544674" y="301842"/>
                    <a:pt x="497160" y="477738"/>
                  </a:cubicBezTo>
                  <a:cubicBezTo>
                    <a:pt x="486035" y="513457"/>
                    <a:pt x="465451" y="531316"/>
                    <a:pt x="435406" y="531316"/>
                  </a:cubicBezTo>
                  <a:cubicBezTo>
                    <a:pt x="423728" y="531316"/>
                    <a:pt x="413300" y="520517"/>
                    <a:pt x="404122" y="498918"/>
                  </a:cubicBezTo>
                  <a:lnTo>
                    <a:pt x="400727" y="490060"/>
                  </a:lnTo>
                  <a:lnTo>
                    <a:pt x="374126" y="494091"/>
                  </a:lnTo>
                  <a:cubicBezTo>
                    <a:pt x="280922" y="508471"/>
                    <a:pt x="234321" y="515662"/>
                    <a:pt x="234321" y="515662"/>
                  </a:cubicBezTo>
                  <a:cubicBezTo>
                    <a:pt x="208759" y="520443"/>
                    <a:pt x="189216" y="522833"/>
                    <a:pt x="175692" y="522833"/>
                  </a:cubicBezTo>
                  <a:lnTo>
                    <a:pt x="164580" y="522283"/>
                  </a:lnTo>
                  <a:lnTo>
                    <a:pt x="162660" y="528163"/>
                  </a:lnTo>
                  <a:cubicBezTo>
                    <a:pt x="157228" y="539790"/>
                    <a:pt x="150726" y="545604"/>
                    <a:pt x="143154" y="545604"/>
                  </a:cubicBezTo>
                  <a:cubicBezTo>
                    <a:pt x="134466" y="545604"/>
                    <a:pt x="125788" y="538600"/>
                    <a:pt x="117118" y="524591"/>
                  </a:cubicBezTo>
                  <a:cubicBezTo>
                    <a:pt x="104115" y="506248"/>
                    <a:pt x="97073" y="486835"/>
                    <a:pt x="95994" y="466353"/>
                  </a:cubicBezTo>
                  <a:cubicBezTo>
                    <a:pt x="83400" y="376852"/>
                    <a:pt x="77102" y="332101"/>
                    <a:pt x="77102" y="332101"/>
                  </a:cubicBezTo>
                  <a:cubicBezTo>
                    <a:pt x="69772" y="262170"/>
                    <a:pt x="61903" y="213215"/>
                    <a:pt x="53494" y="185235"/>
                  </a:cubicBezTo>
                  <a:cubicBezTo>
                    <a:pt x="48248" y="156325"/>
                    <a:pt x="34612" y="129750"/>
                    <a:pt x="12585" y="105510"/>
                  </a:cubicBezTo>
                  <a:cubicBezTo>
                    <a:pt x="4195" y="98980"/>
                    <a:pt x="0" y="94320"/>
                    <a:pt x="0" y="91529"/>
                  </a:cubicBezTo>
                  <a:cubicBezTo>
                    <a:pt x="0" y="75158"/>
                    <a:pt x="6939" y="66973"/>
                    <a:pt x="20817" y="66973"/>
                  </a:cubicBezTo>
                  <a:cubicBezTo>
                    <a:pt x="43253" y="66973"/>
                    <a:pt x="63019" y="70228"/>
                    <a:pt x="80116" y="76740"/>
                  </a:cubicBezTo>
                  <a:lnTo>
                    <a:pt x="100703" y="85353"/>
                  </a:lnTo>
                  <a:lnTo>
                    <a:pt x="152366" y="80887"/>
                  </a:lnTo>
                  <a:cubicBezTo>
                    <a:pt x="237470" y="70276"/>
                    <a:pt x="317018" y="50383"/>
                    <a:pt x="391009" y="21208"/>
                  </a:cubicBezTo>
                  <a:cubicBezTo>
                    <a:pt x="426895" y="7069"/>
                    <a:pt x="451117" y="0"/>
                    <a:pt x="463674" y="0"/>
                  </a:cubicBezTo>
                  <a:close/>
                  <a:moveTo>
                    <a:pt x="430188" y="77688"/>
                  </a:moveTo>
                  <a:cubicBezTo>
                    <a:pt x="415230" y="77688"/>
                    <a:pt x="359820" y="88134"/>
                    <a:pt x="263956" y="109026"/>
                  </a:cubicBezTo>
                  <a:cubicBezTo>
                    <a:pt x="225042" y="119477"/>
                    <a:pt x="186374" y="126008"/>
                    <a:pt x="147952" y="128621"/>
                  </a:cubicBezTo>
                  <a:lnTo>
                    <a:pt x="136362" y="129016"/>
                  </a:lnTo>
                  <a:lnTo>
                    <a:pt x="137357" y="156688"/>
                  </a:lnTo>
                  <a:cubicBezTo>
                    <a:pt x="138143" y="167850"/>
                    <a:pt x="139322" y="179245"/>
                    <a:pt x="140894" y="190872"/>
                  </a:cubicBezTo>
                  <a:cubicBezTo>
                    <a:pt x="143384" y="208666"/>
                    <a:pt x="145719" y="225770"/>
                    <a:pt x="147898" y="242183"/>
                  </a:cubicBezTo>
                  <a:lnTo>
                    <a:pt x="150534" y="262657"/>
                  </a:lnTo>
                  <a:lnTo>
                    <a:pt x="167878" y="260970"/>
                  </a:lnTo>
                  <a:cubicBezTo>
                    <a:pt x="220061" y="250999"/>
                    <a:pt x="270802" y="238032"/>
                    <a:pt x="320101" y="222070"/>
                  </a:cubicBezTo>
                  <a:cubicBezTo>
                    <a:pt x="334593" y="218089"/>
                    <a:pt x="342565" y="216099"/>
                    <a:pt x="344016" y="216099"/>
                  </a:cubicBezTo>
                  <a:cubicBezTo>
                    <a:pt x="354657" y="216099"/>
                    <a:pt x="375940" y="219754"/>
                    <a:pt x="407863" y="227065"/>
                  </a:cubicBezTo>
                  <a:cubicBezTo>
                    <a:pt x="422300" y="232191"/>
                    <a:pt x="433127" y="236948"/>
                    <a:pt x="440345" y="241339"/>
                  </a:cubicBezTo>
                  <a:lnTo>
                    <a:pt x="445648" y="245460"/>
                  </a:lnTo>
                  <a:lnTo>
                    <a:pt x="448312" y="227477"/>
                  </a:lnTo>
                  <a:cubicBezTo>
                    <a:pt x="454088" y="183554"/>
                    <a:pt x="456977" y="144340"/>
                    <a:pt x="456977" y="109835"/>
                  </a:cubicBezTo>
                  <a:cubicBezTo>
                    <a:pt x="456977" y="88404"/>
                    <a:pt x="448047" y="77688"/>
                    <a:pt x="430188" y="77688"/>
                  </a:cubicBezTo>
                  <a:close/>
                  <a:moveTo>
                    <a:pt x="442632" y="265824"/>
                  </a:moveTo>
                  <a:lnTo>
                    <a:pt x="438057" y="269335"/>
                  </a:lnTo>
                  <a:cubicBezTo>
                    <a:pt x="429313" y="274093"/>
                    <a:pt x="416198" y="278299"/>
                    <a:pt x="398710" y="281955"/>
                  </a:cubicBezTo>
                  <a:cubicBezTo>
                    <a:pt x="379828" y="284373"/>
                    <a:pt x="363847" y="286792"/>
                    <a:pt x="350769" y="289210"/>
                  </a:cubicBezTo>
                  <a:cubicBezTo>
                    <a:pt x="339142" y="291610"/>
                    <a:pt x="309348" y="297638"/>
                    <a:pt x="261389" y="307293"/>
                  </a:cubicBezTo>
                  <a:cubicBezTo>
                    <a:pt x="235232" y="312130"/>
                    <a:pt x="216340" y="314548"/>
                    <a:pt x="204713" y="314548"/>
                  </a:cubicBezTo>
                  <a:cubicBezTo>
                    <a:pt x="193551" y="314548"/>
                    <a:pt x="183319" y="313990"/>
                    <a:pt x="174017" y="312874"/>
                  </a:cubicBezTo>
                  <a:lnTo>
                    <a:pt x="156356" y="309342"/>
                  </a:lnTo>
                  <a:lnTo>
                    <a:pt x="159106" y="332373"/>
                  </a:lnTo>
                  <a:cubicBezTo>
                    <a:pt x="165332" y="386974"/>
                    <a:pt x="169068" y="430525"/>
                    <a:pt x="170313" y="463025"/>
                  </a:cubicBezTo>
                  <a:lnTo>
                    <a:pt x="170379" y="466151"/>
                  </a:lnTo>
                  <a:lnTo>
                    <a:pt x="187473" y="464082"/>
                  </a:lnTo>
                  <a:cubicBezTo>
                    <a:pt x="238536" y="456666"/>
                    <a:pt x="286894" y="445871"/>
                    <a:pt x="332547" y="431695"/>
                  </a:cubicBezTo>
                  <a:cubicBezTo>
                    <a:pt x="366182" y="423100"/>
                    <a:pt x="388609" y="418802"/>
                    <a:pt x="399827" y="418802"/>
                  </a:cubicBezTo>
                  <a:cubicBezTo>
                    <a:pt x="403110" y="418802"/>
                    <a:pt x="406770" y="419182"/>
                    <a:pt x="410807" y="419941"/>
                  </a:cubicBezTo>
                  <a:lnTo>
                    <a:pt x="412770" y="420448"/>
                  </a:lnTo>
                  <a:lnTo>
                    <a:pt x="413094" y="419409"/>
                  </a:lnTo>
                  <a:cubicBezTo>
                    <a:pt x="422174" y="387653"/>
                    <a:pt x="431667" y="338840"/>
                    <a:pt x="441573" y="272969"/>
                  </a:cubicBezTo>
                  <a:lnTo>
                    <a:pt x="442632" y="26582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43" name="文字方塊 242"/>
            <p:cNvSpPr txBox="1"/>
            <p:nvPr/>
          </p:nvSpPr>
          <p:spPr>
            <a:xfrm>
              <a:off x="2269267" y="5192476"/>
              <a:ext cx="1714500" cy="907256"/>
            </a:xfrm>
            <a:custGeom>
              <a:avLst/>
              <a:gdLst/>
              <a:ahLst/>
              <a:cxnLst/>
              <a:rect l="l" t="t" r="r" b="b"/>
              <a:pathLst>
                <a:path w="1714500" h="907256">
                  <a:moveTo>
                    <a:pt x="845753" y="0"/>
                  </a:moveTo>
                  <a:cubicBezTo>
                    <a:pt x="865194" y="0"/>
                    <a:pt x="887881" y="5805"/>
                    <a:pt x="913814" y="17413"/>
                  </a:cubicBezTo>
                  <a:cubicBezTo>
                    <a:pt x="933255" y="30305"/>
                    <a:pt x="942975" y="43849"/>
                    <a:pt x="942975" y="58043"/>
                  </a:cubicBezTo>
                  <a:cubicBezTo>
                    <a:pt x="942975" y="67903"/>
                    <a:pt x="927674" y="73447"/>
                    <a:pt x="897071" y="74675"/>
                  </a:cubicBezTo>
                  <a:cubicBezTo>
                    <a:pt x="829582" y="79293"/>
                    <a:pt x="756272" y="86857"/>
                    <a:pt x="677142" y="97367"/>
                  </a:cubicBezTo>
                  <a:lnTo>
                    <a:pt x="629645" y="104100"/>
                  </a:lnTo>
                  <a:lnTo>
                    <a:pt x="633562" y="105482"/>
                  </a:lnTo>
                  <a:cubicBezTo>
                    <a:pt x="657076" y="117444"/>
                    <a:pt x="668834" y="130615"/>
                    <a:pt x="668834" y="144996"/>
                  </a:cubicBezTo>
                  <a:cubicBezTo>
                    <a:pt x="668834" y="154558"/>
                    <a:pt x="667076" y="164725"/>
                    <a:pt x="663560" y="175496"/>
                  </a:cubicBezTo>
                  <a:cubicBezTo>
                    <a:pt x="658890" y="197058"/>
                    <a:pt x="656555" y="215020"/>
                    <a:pt x="656555" y="229382"/>
                  </a:cubicBezTo>
                  <a:lnTo>
                    <a:pt x="653178" y="300259"/>
                  </a:lnTo>
                  <a:lnTo>
                    <a:pt x="660797" y="298252"/>
                  </a:lnTo>
                  <a:cubicBezTo>
                    <a:pt x="732439" y="277509"/>
                    <a:pt x="776046" y="264542"/>
                    <a:pt x="791617" y="259352"/>
                  </a:cubicBezTo>
                  <a:cubicBezTo>
                    <a:pt x="811337" y="253138"/>
                    <a:pt x="822238" y="250031"/>
                    <a:pt x="824322" y="250031"/>
                  </a:cubicBezTo>
                  <a:cubicBezTo>
                    <a:pt x="829568" y="250031"/>
                    <a:pt x="846209" y="254180"/>
                    <a:pt x="874244" y="262477"/>
                  </a:cubicBezTo>
                  <a:cubicBezTo>
                    <a:pt x="905777" y="277397"/>
                    <a:pt x="921544" y="290662"/>
                    <a:pt x="921544" y="302270"/>
                  </a:cubicBezTo>
                  <a:cubicBezTo>
                    <a:pt x="921544" y="311646"/>
                    <a:pt x="909284" y="319460"/>
                    <a:pt x="884765" y="325711"/>
                  </a:cubicBezTo>
                  <a:cubicBezTo>
                    <a:pt x="850199" y="330920"/>
                    <a:pt x="815076" y="336649"/>
                    <a:pt x="779394" y="342900"/>
                  </a:cubicBezTo>
                  <a:cubicBezTo>
                    <a:pt x="761554" y="346026"/>
                    <a:pt x="744271" y="347588"/>
                    <a:pt x="727546" y="347588"/>
                  </a:cubicBezTo>
                  <a:cubicBezTo>
                    <a:pt x="703529" y="347588"/>
                    <a:pt x="678666" y="344993"/>
                    <a:pt x="652956" y="339803"/>
                  </a:cubicBezTo>
                  <a:lnTo>
                    <a:pt x="651313" y="339408"/>
                  </a:lnTo>
                  <a:lnTo>
                    <a:pt x="641850" y="537984"/>
                  </a:lnTo>
                  <a:lnTo>
                    <a:pt x="718916" y="567013"/>
                  </a:lnTo>
                  <a:cubicBezTo>
                    <a:pt x="859380" y="618764"/>
                    <a:pt x="972836" y="654546"/>
                    <a:pt x="1059284" y="674359"/>
                  </a:cubicBezTo>
                  <a:cubicBezTo>
                    <a:pt x="1194123" y="705222"/>
                    <a:pt x="1396389" y="726495"/>
                    <a:pt x="1666085" y="738178"/>
                  </a:cubicBezTo>
                  <a:cubicBezTo>
                    <a:pt x="1698362" y="738178"/>
                    <a:pt x="1714500" y="741518"/>
                    <a:pt x="1714500" y="748196"/>
                  </a:cubicBezTo>
                  <a:cubicBezTo>
                    <a:pt x="1714500" y="757721"/>
                    <a:pt x="1700631" y="768595"/>
                    <a:pt x="1672893" y="780818"/>
                  </a:cubicBezTo>
                  <a:cubicBezTo>
                    <a:pt x="1461353" y="865110"/>
                    <a:pt x="1337667" y="907256"/>
                    <a:pt x="1301837" y="907256"/>
                  </a:cubicBezTo>
                  <a:cubicBezTo>
                    <a:pt x="1264853" y="907256"/>
                    <a:pt x="1207638" y="887909"/>
                    <a:pt x="1130192" y="849213"/>
                  </a:cubicBezTo>
                  <a:cubicBezTo>
                    <a:pt x="766063" y="675800"/>
                    <a:pt x="507592" y="556711"/>
                    <a:pt x="354780" y="491948"/>
                  </a:cubicBezTo>
                  <a:lnTo>
                    <a:pt x="328284" y="480834"/>
                  </a:lnTo>
                  <a:lnTo>
                    <a:pt x="301285" y="518965"/>
                  </a:lnTo>
                  <a:cubicBezTo>
                    <a:pt x="290849" y="532543"/>
                    <a:pt x="280127" y="545367"/>
                    <a:pt x="269119" y="557436"/>
                  </a:cubicBezTo>
                  <a:cubicBezTo>
                    <a:pt x="215913" y="619144"/>
                    <a:pt x="155367" y="663411"/>
                    <a:pt x="87483" y="690237"/>
                  </a:cubicBezTo>
                  <a:cubicBezTo>
                    <a:pt x="54462" y="706329"/>
                    <a:pt x="32445" y="714375"/>
                    <a:pt x="21431" y="714375"/>
                  </a:cubicBezTo>
                  <a:cubicBezTo>
                    <a:pt x="15627" y="714375"/>
                    <a:pt x="12725" y="711473"/>
                    <a:pt x="12725" y="705669"/>
                  </a:cubicBezTo>
                  <a:cubicBezTo>
                    <a:pt x="75735" y="655532"/>
                    <a:pt x="129592" y="602754"/>
                    <a:pt x="174297" y="547334"/>
                  </a:cubicBezTo>
                  <a:cubicBezTo>
                    <a:pt x="208843" y="505104"/>
                    <a:pt x="240348" y="452326"/>
                    <a:pt x="268812" y="389000"/>
                  </a:cubicBezTo>
                  <a:cubicBezTo>
                    <a:pt x="287099" y="349411"/>
                    <a:pt x="296243" y="312465"/>
                    <a:pt x="296243" y="278160"/>
                  </a:cubicBezTo>
                  <a:lnTo>
                    <a:pt x="286085" y="237111"/>
                  </a:lnTo>
                  <a:cubicBezTo>
                    <a:pt x="286085" y="221912"/>
                    <a:pt x="293052" y="214313"/>
                    <a:pt x="306986" y="214313"/>
                  </a:cubicBezTo>
                  <a:cubicBezTo>
                    <a:pt x="330203" y="214313"/>
                    <a:pt x="358834" y="224340"/>
                    <a:pt x="392879" y="244395"/>
                  </a:cubicBezTo>
                  <a:cubicBezTo>
                    <a:pt x="422291" y="261361"/>
                    <a:pt x="436997" y="279872"/>
                    <a:pt x="436997" y="299926"/>
                  </a:cubicBezTo>
                  <a:cubicBezTo>
                    <a:pt x="436997" y="305284"/>
                    <a:pt x="435164" y="310651"/>
                    <a:pt x="431499" y="316027"/>
                  </a:cubicBezTo>
                  <a:cubicBezTo>
                    <a:pt x="411315" y="342854"/>
                    <a:pt x="396636" y="362973"/>
                    <a:pt x="387465" y="376387"/>
                  </a:cubicBezTo>
                  <a:cubicBezTo>
                    <a:pt x="378749" y="394492"/>
                    <a:pt x="369747" y="411844"/>
                    <a:pt x="360458" y="428440"/>
                  </a:cubicBezTo>
                  <a:lnTo>
                    <a:pt x="359225" y="430479"/>
                  </a:lnTo>
                  <a:lnTo>
                    <a:pt x="362566" y="431269"/>
                  </a:lnTo>
                  <a:cubicBezTo>
                    <a:pt x="382737" y="436901"/>
                    <a:pt x="407519" y="445350"/>
                    <a:pt x="436913" y="456614"/>
                  </a:cubicBezTo>
                  <a:cubicBezTo>
                    <a:pt x="471488" y="470797"/>
                    <a:pt x="504982" y="484341"/>
                    <a:pt x="537396" y="497246"/>
                  </a:cubicBezTo>
                  <a:lnTo>
                    <a:pt x="554073" y="503775"/>
                  </a:lnTo>
                  <a:lnTo>
                    <a:pt x="544823" y="192547"/>
                  </a:lnTo>
                  <a:cubicBezTo>
                    <a:pt x="543669" y="175934"/>
                    <a:pt x="537893" y="158130"/>
                    <a:pt x="527494" y="139136"/>
                  </a:cubicBezTo>
                  <a:cubicBezTo>
                    <a:pt x="523447" y="134392"/>
                    <a:pt x="520413" y="130239"/>
                    <a:pt x="518390" y="126676"/>
                  </a:cubicBezTo>
                  <a:lnTo>
                    <a:pt x="516609" y="121445"/>
                  </a:lnTo>
                  <a:lnTo>
                    <a:pt x="511119" y="122314"/>
                  </a:lnTo>
                  <a:cubicBezTo>
                    <a:pt x="424227" y="136752"/>
                    <a:pt x="331515" y="154135"/>
                    <a:pt x="232981" y="174464"/>
                  </a:cubicBezTo>
                  <a:cubicBezTo>
                    <a:pt x="177189" y="188007"/>
                    <a:pt x="142094" y="194779"/>
                    <a:pt x="127695" y="194779"/>
                  </a:cubicBezTo>
                  <a:cubicBezTo>
                    <a:pt x="109631" y="194779"/>
                    <a:pt x="81251" y="186398"/>
                    <a:pt x="42556" y="169636"/>
                  </a:cubicBezTo>
                  <a:cubicBezTo>
                    <a:pt x="14185" y="152856"/>
                    <a:pt x="0" y="138020"/>
                    <a:pt x="0" y="125127"/>
                  </a:cubicBezTo>
                  <a:cubicBezTo>
                    <a:pt x="0" y="117760"/>
                    <a:pt x="13302" y="112849"/>
                    <a:pt x="39905" y="110393"/>
                  </a:cubicBezTo>
                  <a:cubicBezTo>
                    <a:pt x="178203" y="96906"/>
                    <a:pt x="402497" y="66238"/>
                    <a:pt x="712785" y="18390"/>
                  </a:cubicBezTo>
                  <a:cubicBezTo>
                    <a:pt x="789022" y="6130"/>
                    <a:pt x="833345" y="0"/>
                    <a:pt x="84575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72" name="文字方塊 271"/>
          <p:cNvSpPr txBox="1"/>
          <p:nvPr/>
        </p:nvSpPr>
        <p:spPr>
          <a:xfrm>
            <a:off x="2327538" y="3089994"/>
            <a:ext cx="735582" cy="1450182"/>
          </a:xfrm>
          <a:custGeom>
            <a:avLst/>
            <a:gdLst/>
            <a:ahLst/>
            <a:cxnLst/>
            <a:rect l="l" t="t" r="r" b="b"/>
            <a:pathLst>
              <a:path w="735582" h="1450182">
                <a:moveTo>
                  <a:pt x="585675" y="0"/>
                </a:moveTo>
                <a:cubicBezTo>
                  <a:pt x="607013" y="0"/>
                  <a:pt x="633681" y="13748"/>
                  <a:pt x="665679" y="41244"/>
                </a:cubicBezTo>
                <a:cubicBezTo>
                  <a:pt x="695017" y="60890"/>
                  <a:pt x="709686" y="76610"/>
                  <a:pt x="709686" y="88404"/>
                </a:cubicBezTo>
                <a:cubicBezTo>
                  <a:pt x="709686" y="107361"/>
                  <a:pt x="693836" y="122179"/>
                  <a:pt x="662136" y="132858"/>
                </a:cubicBezTo>
                <a:cubicBezTo>
                  <a:pt x="617682" y="141745"/>
                  <a:pt x="551139" y="163300"/>
                  <a:pt x="462505" y="197523"/>
                </a:cubicBezTo>
                <a:lnTo>
                  <a:pt x="462267" y="197617"/>
                </a:lnTo>
                <a:lnTo>
                  <a:pt x="467817" y="200319"/>
                </a:lnTo>
                <a:cubicBezTo>
                  <a:pt x="477017" y="205146"/>
                  <a:pt x="487151" y="210778"/>
                  <a:pt x="498220" y="217215"/>
                </a:cubicBezTo>
                <a:cubicBezTo>
                  <a:pt x="531743" y="238274"/>
                  <a:pt x="548505" y="259334"/>
                  <a:pt x="548505" y="280393"/>
                </a:cubicBezTo>
                <a:cubicBezTo>
                  <a:pt x="548505" y="285118"/>
                  <a:pt x="546096" y="293155"/>
                  <a:pt x="541278" y="304503"/>
                </a:cubicBezTo>
                <a:cubicBezTo>
                  <a:pt x="532832" y="330938"/>
                  <a:pt x="525604" y="379587"/>
                  <a:pt x="519595" y="450447"/>
                </a:cubicBezTo>
                <a:lnTo>
                  <a:pt x="518536" y="463431"/>
                </a:lnTo>
                <a:lnTo>
                  <a:pt x="541334" y="459210"/>
                </a:lnTo>
                <a:cubicBezTo>
                  <a:pt x="596958" y="448345"/>
                  <a:pt x="629300" y="442913"/>
                  <a:pt x="638360" y="442913"/>
                </a:cubicBezTo>
                <a:cubicBezTo>
                  <a:pt x="657801" y="442913"/>
                  <a:pt x="680488" y="448717"/>
                  <a:pt x="706421" y="460326"/>
                </a:cubicBezTo>
                <a:cubicBezTo>
                  <a:pt x="725862" y="473218"/>
                  <a:pt x="735582" y="486761"/>
                  <a:pt x="735582" y="500956"/>
                </a:cubicBezTo>
                <a:cubicBezTo>
                  <a:pt x="735582" y="509774"/>
                  <a:pt x="724578" y="514741"/>
                  <a:pt x="702570" y="515857"/>
                </a:cubicBezTo>
                <a:cubicBezTo>
                  <a:pt x="654001" y="519994"/>
                  <a:pt x="601244" y="526768"/>
                  <a:pt x="544298" y="536179"/>
                </a:cubicBezTo>
                <a:lnTo>
                  <a:pt x="512304" y="541822"/>
                </a:lnTo>
                <a:lnTo>
                  <a:pt x="510097" y="570895"/>
                </a:lnTo>
                <a:lnTo>
                  <a:pt x="506411" y="624087"/>
                </a:lnTo>
                <a:lnTo>
                  <a:pt x="520349" y="626613"/>
                </a:lnTo>
                <a:cubicBezTo>
                  <a:pt x="553463" y="636790"/>
                  <a:pt x="585759" y="648668"/>
                  <a:pt x="617236" y="662248"/>
                </a:cubicBezTo>
                <a:cubicBezTo>
                  <a:pt x="658647" y="682619"/>
                  <a:pt x="685985" y="701297"/>
                  <a:pt x="699250" y="718282"/>
                </a:cubicBezTo>
                <a:cubicBezTo>
                  <a:pt x="709184" y="732998"/>
                  <a:pt x="714151" y="749406"/>
                  <a:pt x="714151" y="767507"/>
                </a:cubicBezTo>
                <a:cubicBezTo>
                  <a:pt x="714151" y="781888"/>
                  <a:pt x="710579" y="798063"/>
                  <a:pt x="703435" y="816034"/>
                </a:cubicBezTo>
                <a:cubicBezTo>
                  <a:pt x="695101" y="829224"/>
                  <a:pt x="684385" y="835819"/>
                  <a:pt x="671289" y="835819"/>
                </a:cubicBezTo>
                <a:cubicBezTo>
                  <a:pt x="665912" y="835819"/>
                  <a:pt x="657838" y="831792"/>
                  <a:pt x="647067" y="823736"/>
                </a:cubicBezTo>
                <a:cubicBezTo>
                  <a:pt x="629133" y="812239"/>
                  <a:pt x="606706" y="788083"/>
                  <a:pt x="579787" y="751266"/>
                </a:cubicBezTo>
                <a:cubicBezTo>
                  <a:pt x="552872" y="716761"/>
                  <a:pt x="531007" y="690665"/>
                  <a:pt x="514191" y="672976"/>
                </a:cubicBezTo>
                <a:lnTo>
                  <a:pt x="504013" y="662965"/>
                </a:lnTo>
                <a:lnTo>
                  <a:pt x="503313" y="674338"/>
                </a:lnTo>
                <a:cubicBezTo>
                  <a:pt x="499694" y="737632"/>
                  <a:pt x="497885" y="789589"/>
                  <a:pt x="497885" y="830210"/>
                </a:cubicBezTo>
                <a:cubicBezTo>
                  <a:pt x="497885" y="830210"/>
                  <a:pt x="496685" y="992219"/>
                  <a:pt x="494285" y="1316236"/>
                </a:cubicBezTo>
                <a:cubicBezTo>
                  <a:pt x="494285" y="1344811"/>
                  <a:pt x="485849" y="1375768"/>
                  <a:pt x="468975" y="1409105"/>
                </a:cubicBezTo>
                <a:cubicBezTo>
                  <a:pt x="456920" y="1436490"/>
                  <a:pt x="443665" y="1450182"/>
                  <a:pt x="429210" y="1450182"/>
                </a:cubicBezTo>
                <a:cubicBezTo>
                  <a:pt x="421973" y="1450182"/>
                  <a:pt x="410523" y="1435252"/>
                  <a:pt x="394859" y="1405394"/>
                </a:cubicBezTo>
                <a:cubicBezTo>
                  <a:pt x="373167" y="1356448"/>
                  <a:pt x="362321" y="1320032"/>
                  <a:pt x="362321" y="1296145"/>
                </a:cubicBezTo>
                <a:cubicBezTo>
                  <a:pt x="362321" y="1279941"/>
                  <a:pt x="365995" y="1258017"/>
                  <a:pt x="373344" y="1230372"/>
                </a:cubicBezTo>
                <a:cubicBezTo>
                  <a:pt x="384357" y="1195100"/>
                  <a:pt x="394152" y="1129318"/>
                  <a:pt x="402728" y="1033026"/>
                </a:cubicBezTo>
                <a:cubicBezTo>
                  <a:pt x="412681" y="948426"/>
                  <a:pt x="419524" y="852468"/>
                  <a:pt x="423256" y="745152"/>
                </a:cubicBezTo>
                <a:lnTo>
                  <a:pt x="423517" y="735960"/>
                </a:lnTo>
                <a:lnTo>
                  <a:pt x="409354" y="761281"/>
                </a:lnTo>
                <a:cubicBezTo>
                  <a:pt x="380287" y="811364"/>
                  <a:pt x="350127" y="857753"/>
                  <a:pt x="318873" y="900448"/>
                </a:cubicBezTo>
                <a:cubicBezTo>
                  <a:pt x="277183" y="957375"/>
                  <a:pt x="229632" y="1005548"/>
                  <a:pt x="176221" y="1044969"/>
                </a:cubicBezTo>
                <a:cubicBezTo>
                  <a:pt x="130643" y="1077804"/>
                  <a:pt x="76590" y="1105719"/>
                  <a:pt x="14064" y="1128713"/>
                </a:cubicBezTo>
                <a:cubicBezTo>
                  <a:pt x="4688" y="1128713"/>
                  <a:pt x="0" y="1126108"/>
                  <a:pt x="0" y="1120899"/>
                </a:cubicBezTo>
                <a:cubicBezTo>
                  <a:pt x="0" y="1115337"/>
                  <a:pt x="6604" y="1107542"/>
                  <a:pt x="19812" y="1097515"/>
                </a:cubicBezTo>
                <a:cubicBezTo>
                  <a:pt x="114913" y="1006172"/>
                  <a:pt x="184909" y="930418"/>
                  <a:pt x="229799" y="870254"/>
                </a:cubicBezTo>
                <a:cubicBezTo>
                  <a:pt x="273387" y="808993"/>
                  <a:pt x="321598" y="728235"/>
                  <a:pt x="374432" y="627981"/>
                </a:cubicBezTo>
                <a:cubicBezTo>
                  <a:pt x="381037" y="614056"/>
                  <a:pt x="386650" y="599852"/>
                  <a:pt x="391273" y="585369"/>
                </a:cubicBezTo>
                <a:lnTo>
                  <a:pt x="396368" y="564663"/>
                </a:lnTo>
                <a:lnTo>
                  <a:pt x="360895" y="572324"/>
                </a:lnTo>
                <a:cubicBezTo>
                  <a:pt x="317346" y="582114"/>
                  <a:pt x="271936" y="593076"/>
                  <a:pt x="224665" y="605210"/>
                </a:cubicBezTo>
                <a:cubicBezTo>
                  <a:pt x="184518" y="617340"/>
                  <a:pt x="159264" y="623404"/>
                  <a:pt x="148902" y="623404"/>
                </a:cubicBezTo>
                <a:cubicBezTo>
                  <a:pt x="130838" y="623404"/>
                  <a:pt x="102458" y="615023"/>
                  <a:pt x="63763" y="598262"/>
                </a:cubicBezTo>
                <a:cubicBezTo>
                  <a:pt x="35393" y="581481"/>
                  <a:pt x="21208" y="566645"/>
                  <a:pt x="21208" y="553753"/>
                </a:cubicBezTo>
                <a:cubicBezTo>
                  <a:pt x="21208" y="547241"/>
                  <a:pt x="30909" y="542898"/>
                  <a:pt x="50313" y="540721"/>
                </a:cubicBezTo>
                <a:cubicBezTo>
                  <a:pt x="126006" y="531749"/>
                  <a:pt x="236995" y="514223"/>
                  <a:pt x="383282" y="488142"/>
                </a:cubicBezTo>
                <a:lnTo>
                  <a:pt x="426109" y="480401"/>
                </a:lnTo>
                <a:lnTo>
                  <a:pt x="425827" y="462862"/>
                </a:lnTo>
                <a:cubicBezTo>
                  <a:pt x="424250" y="392799"/>
                  <a:pt x="420309" y="343110"/>
                  <a:pt x="414002" y="313795"/>
                </a:cubicBezTo>
                <a:cubicBezTo>
                  <a:pt x="409184" y="279472"/>
                  <a:pt x="401965" y="254208"/>
                  <a:pt x="392347" y="238005"/>
                </a:cubicBezTo>
                <a:lnTo>
                  <a:pt x="387655" y="227363"/>
                </a:lnTo>
                <a:lnTo>
                  <a:pt x="366507" y="235967"/>
                </a:lnTo>
                <a:cubicBezTo>
                  <a:pt x="279666" y="269156"/>
                  <a:pt x="216954" y="285750"/>
                  <a:pt x="178370" y="285750"/>
                </a:cubicBezTo>
                <a:cubicBezTo>
                  <a:pt x="152995" y="285750"/>
                  <a:pt x="140307" y="281658"/>
                  <a:pt x="140307" y="273472"/>
                </a:cubicBezTo>
                <a:cubicBezTo>
                  <a:pt x="140307" y="268579"/>
                  <a:pt x="152158" y="261854"/>
                  <a:pt x="175859" y="253297"/>
                </a:cubicBezTo>
                <a:cubicBezTo>
                  <a:pt x="233009" y="231270"/>
                  <a:pt x="304102" y="194556"/>
                  <a:pt x="389138" y="143155"/>
                </a:cubicBezTo>
                <a:cubicBezTo>
                  <a:pt x="461618" y="97892"/>
                  <a:pt x="518070" y="53848"/>
                  <a:pt x="558495" y="11023"/>
                </a:cubicBezTo>
                <a:cubicBezTo>
                  <a:pt x="572429" y="3675"/>
                  <a:pt x="581489" y="0"/>
                  <a:pt x="58567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79" name="群組 278"/>
          <p:cNvGrpSpPr/>
          <p:nvPr/>
        </p:nvGrpSpPr>
        <p:grpSpPr>
          <a:xfrm>
            <a:off x="9158935" y="4634993"/>
            <a:ext cx="244025" cy="855864"/>
            <a:chOff x="5535817" y="4899142"/>
            <a:chExt cx="244025" cy="855864"/>
          </a:xfrm>
        </p:grpSpPr>
        <p:sp>
          <p:nvSpPr>
            <p:cNvPr id="269" name="文字方塊 268"/>
            <p:cNvSpPr txBox="1"/>
            <p:nvPr/>
          </p:nvSpPr>
          <p:spPr>
            <a:xfrm>
              <a:off x="5634788" y="4899142"/>
              <a:ext cx="145054" cy="128662"/>
            </a:xfrm>
            <a:custGeom>
              <a:avLst/>
              <a:gdLst/>
              <a:ahLst/>
              <a:cxnLst/>
              <a:rect l="l" t="t" r="r" b="b"/>
              <a:pathLst>
                <a:path w="145054" h="128662">
                  <a:moveTo>
                    <a:pt x="12062" y="0"/>
                  </a:moveTo>
                  <a:cubicBezTo>
                    <a:pt x="23622" y="0"/>
                    <a:pt x="36148" y="2087"/>
                    <a:pt x="49640" y="6263"/>
                  </a:cubicBezTo>
                  <a:cubicBezTo>
                    <a:pt x="82411" y="14600"/>
                    <a:pt x="106986" y="23776"/>
                    <a:pt x="123365" y="33789"/>
                  </a:cubicBezTo>
                  <a:cubicBezTo>
                    <a:pt x="137824" y="45464"/>
                    <a:pt x="145054" y="61315"/>
                    <a:pt x="145054" y="81341"/>
                  </a:cubicBezTo>
                  <a:cubicBezTo>
                    <a:pt x="145054" y="112888"/>
                    <a:pt x="132064" y="128662"/>
                    <a:pt x="106084" y="128662"/>
                  </a:cubicBezTo>
                  <a:cubicBezTo>
                    <a:pt x="97888" y="128662"/>
                    <a:pt x="89177" y="124538"/>
                    <a:pt x="79950" y="116290"/>
                  </a:cubicBezTo>
                  <a:cubicBezTo>
                    <a:pt x="62527" y="101445"/>
                    <a:pt x="37926" y="70104"/>
                    <a:pt x="6147" y="22268"/>
                  </a:cubicBezTo>
                  <a:cubicBezTo>
                    <a:pt x="2049" y="17320"/>
                    <a:pt x="0" y="13608"/>
                    <a:pt x="0" y="11134"/>
                  </a:cubicBezTo>
                  <a:cubicBezTo>
                    <a:pt x="1791" y="3711"/>
                    <a:pt x="5812" y="0"/>
                    <a:pt x="1206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8" name="文字方塊 267"/>
            <p:cNvSpPr txBox="1"/>
            <p:nvPr/>
          </p:nvSpPr>
          <p:spPr>
            <a:xfrm>
              <a:off x="5535817" y="5151517"/>
              <a:ext cx="140106" cy="128662"/>
            </a:xfrm>
            <a:custGeom>
              <a:avLst/>
              <a:gdLst/>
              <a:ahLst/>
              <a:cxnLst/>
              <a:rect l="l" t="t" r="r" b="b"/>
              <a:pathLst>
                <a:path w="140106" h="128662">
                  <a:moveTo>
                    <a:pt x="12062" y="0"/>
                  </a:moveTo>
                  <a:cubicBezTo>
                    <a:pt x="23197" y="0"/>
                    <a:pt x="35259" y="2088"/>
                    <a:pt x="48249" y="6263"/>
                  </a:cubicBezTo>
                  <a:cubicBezTo>
                    <a:pt x="79796" y="14601"/>
                    <a:pt x="103456" y="23776"/>
                    <a:pt x="119229" y="33789"/>
                  </a:cubicBezTo>
                  <a:cubicBezTo>
                    <a:pt x="133147" y="45465"/>
                    <a:pt x="140106" y="61315"/>
                    <a:pt x="140106" y="81342"/>
                  </a:cubicBezTo>
                  <a:cubicBezTo>
                    <a:pt x="140106" y="112888"/>
                    <a:pt x="127116" y="128662"/>
                    <a:pt x="101136" y="128662"/>
                  </a:cubicBezTo>
                  <a:cubicBezTo>
                    <a:pt x="93314" y="128662"/>
                    <a:pt x="85008" y="124538"/>
                    <a:pt x="76219" y="116291"/>
                  </a:cubicBezTo>
                  <a:cubicBezTo>
                    <a:pt x="59608" y="101445"/>
                    <a:pt x="36154" y="70104"/>
                    <a:pt x="5857" y="22268"/>
                  </a:cubicBezTo>
                  <a:cubicBezTo>
                    <a:pt x="1953" y="17320"/>
                    <a:pt x="0" y="13608"/>
                    <a:pt x="0" y="11134"/>
                  </a:cubicBezTo>
                  <a:cubicBezTo>
                    <a:pt x="1792" y="3711"/>
                    <a:pt x="5812" y="0"/>
                    <a:pt x="1206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7" name="文字方塊 266"/>
            <p:cNvSpPr txBox="1"/>
            <p:nvPr/>
          </p:nvSpPr>
          <p:spPr>
            <a:xfrm>
              <a:off x="5537982" y="5329664"/>
              <a:ext cx="197942" cy="425342"/>
            </a:xfrm>
            <a:custGeom>
              <a:avLst/>
              <a:gdLst/>
              <a:ahLst/>
              <a:cxnLst/>
              <a:rect l="l" t="t" r="r" b="b"/>
              <a:pathLst>
                <a:path w="197942" h="425342">
                  <a:moveTo>
                    <a:pt x="188895" y="0"/>
                  </a:moveTo>
                  <a:cubicBezTo>
                    <a:pt x="194926" y="0"/>
                    <a:pt x="197942" y="3686"/>
                    <a:pt x="197942" y="11057"/>
                  </a:cubicBezTo>
                  <a:cubicBezTo>
                    <a:pt x="197942" y="23132"/>
                    <a:pt x="193348" y="44067"/>
                    <a:pt x="184159" y="73861"/>
                  </a:cubicBezTo>
                  <a:cubicBezTo>
                    <a:pt x="167290" y="131040"/>
                    <a:pt x="145067" y="197471"/>
                    <a:pt x="117489" y="273155"/>
                  </a:cubicBezTo>
                  <a:cubicBezTo>
                    <a:pt x="108288" y="301339"/>
                    <a:pt x="98327" y="336771"/>
                    <a:pt x="87605" y="379452"/>
                  </a:cubicBezTo>
                  <a:cubicBezTo>
                    <a:pt x="80710" y="410046"/>
                    <a:pt x="72282" y="425342"/>
                    <a:pt x="62321" y="425342"/>
                  </a:cubicBezTo>
                  <a:cubicBezTo>
                    <a:pt x="51522" y="425342"/>
                    <a:pt x="39473" y="411431"/>
                    <a:pt x="26173" y="383608"/>
                  </a:cubicBezTo>
                  <a:cubicBezTo>
                    <a:pt x="8725" y="339419"/>
                    <a:pt x="0" y="310778"/>
                    <a:pt x="0" y="297686"/>
                  </a:cubicBezTo>
                  <a:cubicBezTo>
                    <a:pt x="0" y="285688"/>
                    <a:pt x="5832" y="275282"/>
                    <a:pt x="17494" y="266467"/>
                  </a:cubicBezTo>
                  <a:cubicBezTo>
                    <a:pt x="40033" y="249663"/>
                    <a:pt x="59853" y="226860"/>
                    <a:pt x="76954" y="198058"/>
                  </a:cubicBezTo>
                  <a:cubicBezTo>
                    <a:pt x="102612" y="161253"/>
                    <a:pt x="135647" y="98436"/>
                    <a:pt x="176060" y="9607"/>
                  </a:cubicBezTo>
                  <a:cubicBezTo>
                    <a:pt x="180725" y="3203"/>
                    <a:pt x="185003" y="0"/>
                    <a:pt x="18889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78" name="群組 277"/>
          <p:cNvGrpSpPr/>
          <p:nvPr/>
        </p:nvGrpSpPr>
        <p:grpSpPr>
          <a:xfrm>
            <a:off x="2634111" y="458173"/>
            <a:ext cx="908056" cy="960016"/>
            <a:chOff x="5777987" y="4844708"/>
            <a:chExt cx="908056" cy="960016"/>
          </a:xfrm>
        </p:grpSpPr>
        <p:sp>
          <p:nvSpPr>
            <p:cNvPr id="271" name="文字方塊 270"/>
            <p:cNvSpPr txBox="1"/>
            <p:nvPr/>
          </p:nvSpPr>
          <p:spPr>
            <a:xfrm>
              <a:off x="6032836" y="4844708"/>
              <a:ext cx="559184" cy="960016"/>
            </a:xfrm>
            <a:custGeom>
              <a:avLst/>
              <a:gdLst/>
              <a:ahLst/>
              <a:cxnLst/>
              <a:rect l="l" t="t" r="r" b="b"/>
              <a:pathLst>
                <a:path w="559184" h="960016">
                  <a:moveTo>
                    <a:pt x="363176" y="0"/>
                  </a:moveTo>
                  <a:cubicBezTo>
                    <a:pt x="366810" y="0"/>
                    <a:pt x="378337" y="2874"/>
                    <a:pt x="397758" y="8621"/>
                  </a:cubicBezTo>
                  <a:cubicBezTo>
                    <a:pt x="419601" y="18956"/>
                    <a:pt x="430522" y="28145"/>
                    <a:pt x="430522" y="36186"/>
                  </a:cubicBezTo>
                  <a:cubicBezTo>
                    <a:pt x="430522" y="44730"/>
                    <a:pt x="417023" y="51850"/>
                    <a:pt x="390026" y="57546"/>
                  </a:cubicBezTo>
                  <a:cubicBezTo>
                    <a:pt x="351971" y="62288"/>
                    <a:pt x="313304" y="67507"/>
                    <a:pt x="274025" y="73203"/>
                  </a:cubicBezTo>
                  <a:cubicBezTo>
                    <a:pt x="254398" y="76051"/>
                    <a:pt x="235377" y="77475"/>
                    <a:pt x="216962" y="77475"/>
                  </a:cubicBezTo>
                  <a:cubicBezTo>
                    <a:pt x="208644" y="77475"/>
                    <a:pt x="200179" y="77026"/>
                    <a:pt x="191567" y="76127"/>
                  </a:cubicBezTo>
                  <a:lnTo>
                    <a:pt x="178935" y="74182"/>
                  </a:lnTo>
                  <a:lnTo>
                    <a:pt x="177587" y="81979"/>
                  </a:lnTo>
                  <a:cubicBezTo>
                    <a:pt x="174352" y="96915"/>
                    <a:pt x="172735" y="109357"/>
                    <a:pt x="172735" y="119306"/>
                  </a:cubicBezTo>
                  <a:lnTo>
                    <a:pt x="172516" y="185496"/>
                  </a:lnTo>
                  <a:lnTo>
                    <a:pt x="241125" y="169144"/>
                  </a:lnTo>
                  <a:cubicBezTo>
                    <a:pt x="264946" y="162633"/>
                    <a:pt x="288426" y="155370"/>
                    <a:pt x="311564" y="147354"/>
                  </a:cubicBezTo>
                  <a:cubicBezTo>
                    <a:pt x="325173" y="143346"/>
                    <a:pt x="332660" y="141342"/>
                    <a:pt x="334026" y="141342"/>
                  </a:cubicBezTo>
                  <a:cubicBezTo>
                    <a:pt x="342132" y="141342"/>
                    <a:pt x="358343" y="144132"/>
                    <a:pt x="382661" y="149712"/>
                  </a:cubicBezTo>
                  <a:cubicBezTo>
                    <a:pt x="404671" y="157509"/>
                    <a:pt x="415677" y="164197"/>
                    <a:pt x="415677" y="169777"/>
                  </a:cubicBezTo>
                  <a:cubicBezTo>
                    <a:pt x="415677" y="178695"/>
                    <a:pt x="402352" y="185944"/>
                    <a:pt x="375702" y="191524"/>
                  </a:cubicBezTo>
                  <a:cubicBezTo>
                    <a:pt x="358266" y="194165"/>
                    <a:pt x="343517" y="196814"/>
                    <a:pt x="331455" y="199468"/>
                  </a:cubicBezTo>
                  <a:cubicBezTo>
                    <a:pt x="320733" y="202110"/>
                    <a:pt x="293246" y="208721"/>
                    <a:pt x="248992" y="219301"/>
                  </a:cubicBezTo>
                  <a:cubicBezTo>
                    <a:pt x="224855" y="224598"/>
                    <a:pt x="207426" y="227246"/>
                    <a:pt x="196704" y="227246"/>
                  </a:cubicBezTo>
                  <a:cubicBezTo>
                    <a:pt x="188199" y="227246"/>
                    <a:pt x="180402" y="226821"/>
                    <a:pt x="173315" y="225970"/>
                  </a:cubicBezTo>
                  <a:lnTo>
                    <a:pt x="172383" y="225784"/>
                  </a:lnTo>
                  <a:lnTo>
                    <a:pt x="172085" y="315710"/>
                  </a:lnTo>
                  <a:lnTo>
                    <a:pt x="178534" y="315082"/>
                  </a:lnTo>
                  <a:cubicBezTo>
                    <a:pt x="226073" y="307260"/>
                    <a:pt x="272292" y="297099"/>
                    <a:pt x="317189" y="284599"/>
                  </a:cubicBezTo>
                  <a:cubicBezTo>
                    <a:pt x="330398" y="281467"/>
                    <a:pt x="337660" y="279901"/>
                    <a:pt x="338974" y="279901"/>
                  </a:cubicBezTo>
                  <a:cubicBezTo>
                    <a:pt x="347080" y="279901"/>
                    <a:pt x="363292" y="282691"/>
                    <a:pt x="387609" y="288271"/>
                  </a:cubicBezTo>
                  <a:cubicBezTo>
                    <a:pt x="409620" y="296068"/>
                    <a:pt x="420625" y="302756"/>
                    <a:pt x="420625" y="308336"/>
                  </a:cubicBezTo>
                  <a:cubicBezTo>
                    <a:pt x="420625" y="317254"/>
                    <a:pt x="407300" y="324503"/>
                    <a:pt x="380650" y="330083"/>
                  </a:cubicBezTo>
                  <a:cubicBezTo>
                    <a:pt x="363704" y="331990"/>
                    <a:pt x="349361" y="333903"/>
                    <a:pt x="337621" y="335824"/>
                  </a:cubicBezTo>
                  <a:cubicBezTo>
                    <a:pt x="327196" y="337731"/>
                    <a:pt x="300469" y="342512"/>
                    <a:pt x="257440" y="350167"/>
                  </a:cubicBezTo>
                  <a:cubicBezTo>
                    <a:pt x="233973" y="353994"/>
                    <a:pt x="217027" y="355908"/>
                    <a:pt x="206601" y="355908"/>
                  </a:cubicBezTo>
                  <a:cubicBezTo>
                    <a:pt x="198096" y="355908"/>
                    <a:pt x="190299" y="355482"/>
                    <a:pt x="183212" y="354632"/>
                  </a:cubicBezTo>
                  <a:lnTo>
                    <a:pt x="171964" y="352382"/>
                  </a:lnTo>
                  <a:lnTo>
                    <a:pt x="171643" y="449559"/>
                  </a:lnTo>
                  <a:lnTo>
                    <a:pt x="228328" y="441927"/>
                  </a:lnTo>
                  <a:cubicBezTo>
                    <a:pt x="344013" y="423486"/>
                    <a:pt x="417951" y="411405"/>
                    <a:pt x="450143" y="405683"/>
                  </a:cubicBezTo>
                  <a:cubicBezTo>
                    <a:pt x="464924" y="402500"/>
                    <a:pt x="474054" y="400908"/>
                    <a:pt x="477533" y="400908"/>
                  </a:cubicBezTo>
                  <a:cubicBezTo>
                    <a:pt x="486606" y="400908"/>
                    <a:pt x="502308" y="406037"/>
                    <a:pt x="524641" y="416295"/>
                  </a:cubicBezTo>
                  <a:cubicBezTo>
                    <a:pt x="547670" y="427236"/>
                    <a:pt x="559184" y="435787"/>
                    <a:pt x="559184" y="441947"/>
                  </a:cubicBezTo>
                  <a:cubicBezTo>
                    <a:pt x="559184" y="451521"/>
                    <a:pt x="551742" y="457681"/>
                    <a:pt x="536858" y="460426"/>
                  </a:cubicBezTo>
                  <a:cubicBezTo>
                    <a:pt x="527644" y="463841"/>
                    <a:pt x="509570" y="465549"/>
                    <a:pt x="482637" y="465549"/>
                  </a:cubicBezTo>
                  <a:cubicBezTo>
                    <a:pt x="418963" y="465549"/>
                    <a:pt x="351745" y="469505"/>
                    <a:pt x="280984" y="477417"/>
                  </a:cubicBezTo>
                  <a:cubicBezTo>
                    <a:pt x="231898" y="483513"/>
                    <a:pt x="190994" y="488922"/>
                    <a:pt x="158271" y="493645"/>
                  </a:cubicBezTo>
                  <a:lnTo>
                    <a:pt x="142876" y="495929"/>
                  </a:lnTo>
                  <a:lnTo>
                    <a:pt x="149225" y="500517"/>
                  </a:lnTo>
                  <a:cubicBezTo>
                    <a:pt x="160546" y="509970"/>
                    <a:pt x="166578" y="519422"/>
                    <a:pt x="167322" y="528875"/>
                  </a:cubicBezTo>
                  <a:cubicBezTo>
                    <a:pt x="166278" y="536594"/>
                    <a:pt x="164184" y="546246"/>
                    <a:pt x="161040" y="557831"/>
                  </a:cubicBezTo>
                  <a:cubicBezTo>
                    <a:pt x="153694" y="588708"/>
                    <a:pt x="149500" y="672665"/>
                    <a:pt x="148456" y="809704"/>
                  </a:cubicBezTo>
                  <a:cubicBezTo>
                    <a:pt x="148456" y="822075"/>
                    <a:pt x="151549" y="828261"/>
                    <a:pt x="157734" y="828261"/>
                  </a:cubicBezTo>
                  <a:cubicBezTo>
                    <a:pt x="162954" y="828261"/>
                    <a:pt x="193760" y="812996"/>
                    <a:pt x="250152" y="782468"/>
                  </a:cubicBezTo>
                  <a:cubicBezTo>
                    <a:pt x="259547" y="778357"/>
                    <a:pt x="265030" y="776301"/>
                    <a:pt x="266602" y="776301"/>
                  </a:cubicBezTo>
                  <a:cubicBezTo>
                    <a:pt x="270314" y="776301"/>
                    <a:pt x="272169" y="778157"/>
                    <a:pt x="272169" y="781868"/>
                  </a:cubicBezTo>
                  <a:cubicBezTo>
                    <a:pt x="272169" y="787642"/>
                    <a:pt x="267756" y="795064"/>
                    <a:pt x="258928" y="804137"/>
                  </a:cubicBezTo>
                  <a:cubicBezTo>
                    <a:pt x="193386" y="871767"/>
                    <a:pt x="151162" y="916716"/>
                    <a:pt x="132257" y="938984"/>
                  </a:cubicBezTo>
                  <a:cubicBezTo>
                    <a:pt x="121548" y="953005"/>
                    <a:pt x="112411" y="960016"/>
                    <a:pt x="104847" y="960016"/>
                  </a:cubicBezTo>
                  <a:cubicBezTo>
                    <a:pt x="93120" y="960016"/>
                    <a:pt x="83345" y="953211"/>
                    <a:pt x="75523" y="939603"/>
                  </a:cubicBezTo>
                  <a:cubicBezTo>
                    <a:pt x="64762" y="918224"/>
                    <a:pt x="59382" y="901213"/>
                    <a:pt x="59382" y="888571"/>
                  </a:cubicBezTo>
                  <a:cubicBezTo>
                    <a:pt x="59382" y="881032"/>
                    <a:pt x="63068" y="872553"/>
                    <a:pt x="70439" y="863133"/>
                  </a:cubicBezTo>
                  <a:cubicBezTo>
                    <a:pt x="75697" y="853712"/>
                    <a:pt x="79383" y="834872"/>
                    <a:pt x="81496" y="806611"/>
                  </a:cubicBezTo>
                  <a:cubicBezTo>
                    <a:pt x="86754" y="765167"/>
                    <a:pt x="89383" y="696403"/>
                    <a:pt x="89383" y="600319"/>
                  </a:cubicBezTo>
                  <a:cubicBezTo>
                    <a:pt x="88365" y="563965"/>
                    <a:pt x="83268" y="536458"/>
                    <a:pt x="74093" y="517798"/>
                  </a:cubicBezTo>
                  <a:lnTo>
                    <a:pt x="69715" y="509346"/>
                  </a:lnTo>
                  <a:lnTo>
                    <a:pt x="62088" y="510317"/>
                  </a:lnTo>
                  <a:cubicBezTo>
                    <a:pt x="55078" y="510317"/>
                    <a:pt x="42101" y="505575"/>
                    <a:pt x="23157" y="496090"/>
                  </a:cubicBezTo>
                  <a:cubicBezTo>
                    <a:pt x="7719" y="488629"/>
                    <a:pt x="0" y="482527"/>
                    <a:pt x="0" y="477785"/>
                  </a:cubicBezTo>
                  <a:cubicBezTo>
                    <a:pt x="0" y="473042"/>
                    <a:pt x="6521" y="469995"/>
                    <a:pt x="19562" y="468642"/>
                  </a:cubicBezTo>
                  <a:cubicBezTo>
                    <a:pt x="34566" y="466892"/>
                    <a:pt x="50167" y="465024"/>
                    <a:pt x="66368" y="463036"/>
                  </a:cubicBezTo>
                  <a:lnTo>
                    <a:pt x="112290" y="457276"/>
                  </a:lnTo>
                  <a:lnTo>
                    <a:pt x="95336" y="93790"/>
                  </a:lnTo>
                  <a:cubicBezTo>
                    <a:pt x="94538" y="82282"/>
                    <a:pt x="90536" y="69949"/>
                    <a:pt x="83332" y="56792"/>
                  </a:cubicBezTo>
                  <a:cubicBezTo>
                    <a:pt x="77727" y="50220"/>
                    <a:pt x="74924" y="45284"/>
                    <a:pt x="74924" y="41985"/>
                  </a:cubicBezTo>
                  <a:cubicBezTo>
                    <a:pt x="74924" y="27191"/>
                    <a:pt x="82662" y="19794"/>
                    <a:pt x="98139" y="19794"/>
                  </a:cubicBezTo>
                  <a:cubicBezTo>
                    <a:pt x="113616" y="19794"/>
                    <a:pt x="133172" y="24356"/>
                    <a:pt x="156807" y="33480"/>
                  </a:cubicBezTo>
                  <a:cubicBezTo>
                    <a:pt x="160879" y="35551"/>
                    <a:pt x="164442" y="37675"/>
                    <a:pt x="167496" y="39851"/>
                  </a:cubicBezTo>
                  <a:lnTo>
                    <a:pt x="171291" y="43174"/>
                  </a:lnTo>
                  <a:lnTo>
                    <a:pt x="200797" y="36644"/>
                  </a:lnTo>
                  <a:cubicBezTo>
                    <a:pt x="267358" y="21878"/>
                    <a:pt x="308655" y="12460"/>
                    <a:pt x="324689" y="8389"/>
                  </a:cubicBezTo>
                  <a:cubicBezTo>
                    <a:pt x="347899" y="2796"/>
                    <a:pt x="360727" y="0"/>
                    <a:pt x="36317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70" name="文字方塊 269"/>
            <p:cNvSpPr txBox="1"/>
            <p:nvPr/>
          </p:nvSpPr>
          <p:spPr>
            <a:xfrm>
              <a:off x="5777987" y="4867596"/>
              <a:ext cx="289799" cy="902489"/>
            </a:xfrm>
            <a:custGeom>
              <a:avLst/>
              <a:gdLst/>
              <a:ahLst/>
              <a:cxnLst/>
              <a:rect l="l" t="t" r="r" b="b"/>
              <a:pathLst>
                <a:path w="289799" h="902489">
                  <a:moveTo>
                    <a:pt x="196086" y="0"/>
                  </a:moveTo>
                  <a:cubicBezTo>
                    <a:pt x="210197" y="0"/>
                    <a:pt x="233877" y="7970"/>
                    <a:pt x="267125" y="23911"/>
                  </a:cubicBezTo>
                  <a:cubicBezTo>
                    <a:pt x="282241" y="32880"/>
                    <a:pt x="289799" y="42848"/>
                    <a:pt x="289799" y="53815"/>
                  </a:cubicBezTo>
                  <a:cubicBezTo>
                    <a:pt x="289799" y="64060"/>
                    <a:pt x="284251" y="74305"/>
                    <a:pt x="273156" y="84550"/>
                  </a:cubicBezTo>
                  <a:cubicBezTo>
                    <a:pt x="260836" y="99924"/>
                    <a:pt x="249747" y="121271"/>
                    <a:pt x="239888" y="148591"/>
                  </a:cubicBezTo>
                  <a:cubicBezTo>
                    <a:pt x="239888" y="148591"/>
                    <a:pt x="230030" y="177619"/>
                    <a:pt x="210313" y="235674"/>
                  </a:cubicBezTo>
                  <a:lnTo>
                    <a:pt x="208036" y="239176"/>
                  </a:lnTo>
                  <a:lnTo>
                    <a:pt x="213367" y="241569"/>
                  </a:lnTo>
                  <a:cubicBezTo>
                    <a:pt x="231125" y="253503"/>
                    <a:pt x="240004" y="263445"/>
                    <a:pt x="240004" y="271396"/>
                  </a:cubicBezTo>
                  <a:cubicBezTo>
                    <a:pt x="240004" y="275159"/>
                    <a:pt x="237421" y="277040"/>
                    <a:pt x="232253" y="277040"/>
                  </a:cubicBezTo>
                  <a:cubicBezTo>
                    <a:pt x="211582" y="277040"/>
                    <a:pt x="192632" y="278297"/>
                    <a:pt x="175403" y="280810"/>
                  </a:cubicBezTo>
                  <a:cubicBezTo>
                    <a:pt x="122000" y="286467"/>
                    <a:pt x="95298" y="289296"/>
                    <a:pt x="95298" y="289296"/>
                  </a:cubicBezTo>
                  <a:lnTo>
                    <a:pt x="92280" y="289625"/>
                  </a:lnTo>
                  <a:lnTo>
                    <a:pt x="93160" y="290463"/>
                  </a:lnTo>
                  <a:cubicBezTo>
                    <a:pt x="101003" y="299070"/>
                    <a:pt x="104925" y="307379"/>
                    <a:pt x="104925" y="315392"/>
                  </a:cubicBezTo>
                  <a:cubicBezTo>
                    <a:pt x="104925" y="320521"/>
                    <a:pt x="102889" y="327260"/>
                    <a:pt x="98816" y="335611"/>
                  </a:cubicBezTo>
                  <a:cubicBezTo>
                    <a:pt x="81187" y="388241"/>
                    <a:pt x="72373" y="420651"/>
                    <a:pt x="72373" y="432842"/>
                  </a:cubicBezTo>
                  <a:cubicBezTo>
                    <a:pt x="72373" y="438873"/>
                    <a:pt x="74718" y="441889"/>
                    <a:pt x="79409" y="441889"/>
                  </a:cubicBezTo>
                  <a:cubicBezTo>
                    <a:pt x="84009" y="441889"/>
                    <a:pt x="101239" y="437262"/>
                    <a:pt x="131098" y="428009"/>
                  </a:cubicBezTo>
                  <a:cubicBezTo>
                    <a:pt x="152928" y="421540"/>
                    <a:pt x="167864" y="418306"/>
                    <a:pt x="175905" y="418306"/>
                  </a:cubicBezTo>
                  <a:cubicBezTo>
                    <a:pt x="186743" y="418306"/>
                    <a:pt x="205706" y="424710"/>
                    <a:pt x="232794" y="437520"/>
                  </a:cubicBezTo>
                  <a:cubicBezTo>
                    <a:pt x="245797" y="446051"/>
                    <a:pt x="252298" y="454054"/>
                    <a:pt x="252298" y="461528"/>
                  </a:cubicBezTo>
                  <a:cubicBezTo>
                    <a:pt x="252298" y="470381"/>
                    <a:pt x="248787" y="480124"/>
                    <a:pt x="241763" y="490755"/>
                  </a:cubicBezTo>
                  <a:cubicBezTo>
                    <a:pt x="238245" y="497830"/>
                    <a:pt x="233851" y="510227"/>
                    <a:pt x="228580" y="527947"/>
                  </a:cubicBezTo>
                  <a:cubicBezTo>
                    <a:pt x="225062" y="604095"/>
                    <a:pt x="223303" y="642169"/>
                    <a:pt x="223303" y="642169"/>
                  </a:cubicBezTo>
                  <a:cubicBezTo>
                    <a:pt x="218032" y="732480"/>
                    <a:pt x="200467" y="800657"/>
                    <a:pt x="170609" y="846702"/>
                  </a:cubicBezTo>
                  <a:cubicBezTo>
                    <a:pt x="140737" y="883893"/>
                    <a:pt x="114384" y="902489"/>
                    <a:pt x="91548" y="902489"/>
                  </a:cubicBezTo>
                  <a:cubicBezTo>
                    <a:pt x="80440" y="902489"/>
                    <a:pt x="71187" y="893004"/>
                    <a:pt x="63790" y="874035"/>
                  </a:cubicBezTo>
                  <a:cubicBezTo>
                    <a:pt x="48983" y="839008"/>
                    <a:pt x="34176" y="810548"/>
                    <a:pt x="19369" y="788653"/>
                  </a:cubicBezTo>
                  <a:cubicBezTo>
                    <a:pt x="11972" y="779903"/>
                    <a:pt x="8274" y="773337"/>
                    <a:pt x="8274" y="768956"/>
                  </a:cubicBezTo>
                  <a:cubicBezTo>
                    <a:pt x="8274" y="765605"/>
                    <a:pt x="11289" y="763930"/>
                    <a:pt x="17320" y="763930"/>
                  </a:cubicBezTo>
                  <a:cubicBezTo>
                    <a:pt x="21083" y="787951"/>
                    <a:pt x="29872" y="799961"/>
                    <a:pt x="43687" y="799961"/>
                  </a:cubicBezTo>
                  <a:cubicBezTo>
                    <a:pt x="61277" y="799961"/>
                    <a:pt x="73210" y="799961"/>
                    <a:pt x="79486" y="799961"/>
                  </a:cubicBezTo>
                  <a:cubicBezTo>
                    <a:pt x="92309" y="799961"/>
                    <a:pt x="105131" y="789214"/>
                    <a:pt x="117953" y="767719"/>
                  </a:cubicBezTo>
                  <a:cubicBezTo>
                    <a:pt x="135054" y="740850"/>
                    <a:pt x="145744" y="707260"/>
                    <a:pt x="150022" y="666950"/>
                  </a:cubicBezTo>
                  <a:cubicBezTo>
                    <a:pt x="158566" y="607838"/>
                    <a:pt x="162838" y="555447"/>
                    <a:pt x="162838" y="509776"/>
                  </a:cubicBezTo>
                  <a:cubicBezTo>
                    <a:pt x="162838" y="484312"/>
                    <a:pt x="158817" y="471580"/>
                    <a:pt x="150776" y="471580"/>
                  </a:cubicBezTo>
                  <a:cubicBezTo>
                    <a:pt x="136858" y="471580"/>
                    <a:pt x="122934" y="473513"/>
                    <a:pt x="109003" y="477379"/>
                  </a:cubicBezTo>
                  <a:cubicBezTo>
                    <a:pt x="89287" y="486065"/>
                    <a:pt x="72463" y="494267"/>
                    <a:pt x="58532" y="501986"/>
                  </a:cubicBezTo>
                  <a:cubicBezTo>
                    <a:pt x="50413" y="506819"/>
                    <a:pt x="42295" y="509235"/>
                    <a:pt x="34176" y="509235"/>
                  </a:cubicBezTo>
                  <a:cubicBezTo>
                    <a:pt x="26921" y="509235"/>
                    <a:pt x="20188" y="504944"/>
                    <a:pt x="13976" y="496361"/>
                  </a:cubicBezTo>
                  <a:cubicBezTo>
                    <a:pt x="4659" y="483500"/>
                    <a:pt x="0" y="469028"/>
                    <a:pt x="0" y="452945"/>
                  </a:cubicBezTo>
                  <a:cubicBezTo>
                    <a:pt x="0" y="448448"/>
                    <a:pt x="2784" y="443312"/>
                    <a:pt x="8351" y="437539"/>
                  </a:cubicBezTo>
                  <a:cubicBezTo>
                    <a:pt x="15310" y="429189"/>
                    <a:pt x="22965" y="410883"/>
                    <a:pt x="31315" y="382622"/>
                  </a:cubicBezTo>
                  <a:cubicBezTo>
                    <a:pt x="35491" y="364632"/>
                    <a:pt x="37578" y="348253"/>
                    <a:pt x="37578" y="333485"/>
                  </a:cubicBezTo>
                  <a:cubicBezTo>
                    <a:pt x="37578" y="324876"/>
                    <a:pt x="35948" y="315198"/>
                    <a:pt x="32688" y="304451"/>
                  </a:cubicBezTo>
                  <a:cubicBezTo>
                    <a:pt x="29962" y="300153"/>
                    <a:pt x="27918" y="295987"/>
                    <a:pt x="26555" y="291954"/>
                  </a:cubicBezTo>
                  <a:lnTo>
                    <a:pt x="25409" y="285393"/>
                  </a:lnTo>
                  <a:lnTo>
                    <a:pt x="18847" y="280675"/>
                  </a:lnTo>
                  <a:cubicBezTo>
                    <a:pt x="11231" y="273033"/>
                    <a:pt x="7423" y="265874"/>
                    <a:pt x="7423" y="259199"/>
                  </a:cubicBezTo>
                  <a:cubicBezTo>
                    <a:pt x="7423" y="249650"/>
                    <a:pt x="13454" y="244875"/>
                    <a:pt x="25516" y="244875"/>
                  </a:cubicBezTo>
                  <a:cubicBezTo>
                    <a:pt x="61805" y="242246"/>
                    <a:pt x="95620" y="237317"/>
                    <a:pt x="126961" y="230087"/>
                  </a:cubicBezTo>
                  <a:cubicBezTo>
                    <a:pt x="135621" y="228444"/>
                    <a:pt x="142838" y="227212"/>
                    <a:pt x="148611" y="226390"/>
                  </a:cubicBezTo>
                  <a:lnTo>
                    <a:pt x="151974" y="225980"/>
                  </a:lnTo>
                  <a:lnTo>
                    <a:pt x="153270" y="218451"/>
                  </a:lnTo>
                  <a:cubicBezTo>
                    <a:pt x="161968" y="188063"/>
                    <a:pt x="168495" y="161478"/>
                    <a:pt x="172851" y="138694"/>
                  </a:cubicBezTo>
                  <a:cubicBezTo>
                    <a:pt x="177207" y="114003"/>
                    <a:pt x="179385" y="94061"/>
                    <a:pt x="179385" y="78867"/>
                  </a:cubicBezTo>
                  <a:cubicBezTo>
                    <a:pt x="179385" y="71444"/>
                    <a:pt x="174745" y="67733"/>
                    <a:pt x="165467" y="67733"/>
                  </a:cubicBezTo>
                  <a:cubicBezTo>
                    <a:pt x="157954" y="67733"/>
                    <a:pt x="148327" y="69208"/>
                    <a:pt x="136588" y="72159"/>
                  </a:cubicBezTo>
                  <a:cubicBezTo>
                    <a:pt x="112631" y="77456"/>
                    <a:pt x="96896" y="80104"/>
                    <a:pt x="89383" y="80104"/>
                  </a:cubicBezTo>
                  <a:cubicBezTo>
                    <a:pt x="79525" y="80104"/>
                    <a:pt x="69666" y="75652"/>
                    <a:pt x="59808" y="66747"/>
                  </a:cubicBezTo>
                  <a:cubicBezTo>
                    <a:pt x="47978" y="59814"/>
                    <a:pt x="42063" y="54865"/>
                    <a:pt x="42063" y="51901"/>
                  </a:cubicBezTo>
                  <a:cubicBezTo>
                    <a:pt x="42063" y="45961"/>
                    <a:pt x="47011" y="42990"/>
                    <a:pt x="56908" y="42990"/>
                  </a:cubicBezTo>
                  <a:cubicBezTo>
                    <a:pt x="83326" y="40529"/>
                    <a:pt x="105756" y="36437"/>
                    <a:pt x="124197" y="30715"/>
                  </a:cubicBezTo>
                  <a:cubicBezTo>
                    <a:pt x="143244" y="25793"/>
                    <a:pt x="161678" y="18009"/>
                    <a:pt x="179501" y="7365"/>
                  </a:cubicBezTo>
                  <a:cubicBezTo>
                    <a:pt x="186872" y="2455"/>
                    <a:pt x="192400" y="0"/>
                    <a:pt x="19608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6" name="文字方塊 265"/>
            <p:cNvSpPr txBox="1"/>
            <p:nvPr/>
          </p:nvSpPr>
          <p:spPr>
            <a:xfrm>
              <a:off x="6225830" y="5339561"/>
              <a:ext cx="460213" cy="385986"/>
            </a:xfrm>
            <a:custGeom>
              <a:avLst/>
              <a:gdLst/>
              <a:ahLst/>
              <a:cxnLst/>
              <a:rect l="l" t="t" r="r" b="b"/>
              <a:pathLst>
                <a:path w="460213" h="385986">
                  <a:moveTo>
                    <a:pt x="218199" y="0"/>
                  </a:moveTo>
                  <a:cubicBezTo>
                    <a:pt x="224797" y="0"/>
                    <a:pt x="237168" y="6192"/>
                    <a:pt x="255313" y="18577"/>
                  </a:cubicBezTo>
                  <a:cubicBezTo>
                    <a:pt x="275107" y="34273"/>
                    <a:pt x="285004" y="45014"/>
                    <a:pt x="285004" y="50800"/>
                  </a:cubicBezTo>
                  <a:cubicBezTo>
                    <a:pt x="285004" y="56999"/>
                    <a:pt x="281009" y="62166"/>
                    <a:pt x="273020" y="66303"/>
                  </a:cubicBezTo>
                  <a:cubicBezTo>
                    <a:pt x="251302" y="81033"/>
                    <a:pt x="220038" y="99245"/>
                    <a:pt x="179227" y="120941"/>
                  </a:cubicBezTo>
                  <a:lnTo>
                    <a:pt x="147189" y="137586"/>
                  </a:lnTo>
                  <a:lnTo>
                    <a:pt x="156681" y="147376"/>
                  </a:lnTo>
                  <a:cubicBezTo>
                    <a:pt x="204465" y="195948"/>
                    <a:pt x="241666" y="229305"/>
                    <a:pt x="268284" y="247446"/>
                  </a:cubicBezTo>
                  <a:cubicBezTo>
                    <a:pt x="304844" y="271648"/>
                    <a:pt x="363446" y="300823"/>
                    <a:pt x="444092" y="334974"/>
                  </a:cubicBezTo>
                  <a:cubicBezTo>
                    <a:pt x="454840" y="339252"/>
                    <a:pt x="460213" y="343524"/>
                    <a:pt x="460213" y="347790"/>
                  </a:cubicBezTo>
                  <a:cubicBezTo>
                    <a:pt x="460213" y="353962"/>
                    <a:pt x="454962" y="358595"/>
                    <a:pt x="444459" y="361688"/>
                  </a:cubicBezTo>
                  <a:cubicBezTo>
                    <a:pt x="384561" y="377887"/>
                    <a:pt x="343053" y="385986"/>
                    <a:pt x="319934" y="385986"/>
                  </a:cubicBezTo>
                  <a:cubicBezTo>
                    <a:pt x="305230" y="385986"/>
                    <a:pt x="289998" y="380593"/>
                    <a:pt x="274237" y="369807"/>
                  </a:cubicBezTo>
                  <a:cubicBezTo>
                    <a:pt x="258477" y="357680"/>
                    <a:pt x="212245" y="299728"/>
                    <a:pt x="135543" y="195951"/>
                  </a:cubicBezTo>
                  <a:cubicBezTo>
                    <a:pt x="112424" y="163605"/>
                    <a:pt x="90356" y="135975"/>
                    <a:pt x="69337" y="113063"/>
                  </a:cubicBezTo>
                  <a:cubicBezTo>
                    <a:pt x="49375" y="91503"/>
                    <a:pt x="29942" y="76007"/>
                    <a:pt x="11037" y="66574"/>
                  </a:cubicBezTo>
                  <a:cubicBezTo>
                    <a:pt x="3679" y="65220"/>
                    <a:pt x="0" y="61174"/>
                    <a:pt x="0" y="54434"/>
                  </a:cubicBezTo>
                  <a:cubicBezTo>
                    <a:pt x="0" y="45053"/>
                    <a:pt x="7706" y="40362"/>
                    <a:pt x="23119" y="40362"/>
                  </a:cubicBezTo>
                  <a:cubicBezTo>
                    <a:pt x="41392" y="40362"/>
                    <a:pt x="68809" y="58152"/>
                    <a:pt x="105369" y="93733"/>
                  </a:cubicBezTo>
                  <a:cubicBezTo>
                    <a:pt x="114509" y="103518"/>
                    <a:pt x="123355" y="112882"/>
                    <a:pt x="131907" y="121822"/>
                  </a:cubicBezTo>
                  <a:lnTo>
                    <a:pt x="133100" y="123053"/>
                  </a:lnTo>
                  <a:lnTo>
                    <a:pt x="147997" y="105534"/>
                  </a:lnTo>
                  <a:cubicBezTo>
                    <a:pt x="156428" y="95005"/>
                    <a:pt x="164133" y="84718"/>
                    <a:pt x="171111" y="74673"/>
                  </a:cubicBezTo>
                  <a:cubicBezTo>
                    <a:pt x="189706" y="49776"/>
                    <a:pt x="202497" y="28235"/>
                    <a:pt x="209481" y="10052"/>
                  </a:cubicBezTo>
                  <a:cubicBezTo>
                    <a:pt x="211801" y="3351"/>
                    <a:pt x="214707" y="0"/>
                    <a:pt x="21819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73" name="文字方塊 272"/>
          <p:cNvSpPr txBox="1"/>
          <p:nvPr/>
        </p:nvSpPr>
        <p:spPr>
          <a:xfrm>
            <a:off x="8570978" y="240373"/>
            <a:ext cx="775097" cy="1069777"/>
          </a:xfrm>
          <a:custGeom>
            <a:avLst/>
            <a:gdLst/>
            <a:ahLst/>
            <a:cxnLst/>
            <a:rect l="l" t="t" r="r" b="b"/>
            <a:pathLst>
              <a:path w="775097" h="1069777">
                <a:moveTo>
                  <a:pt x="318595" y="0"/>
                </a:moveTo>
                <a:cubicBezTo>
                  <a:pt x="347039" y="0"/>
                  <a:pt x="381409" y="10557"/>
                  <a:pt x="421705" y="31672"/>
                </a:cubicBezTo>
                <a:cubicBezTo>
                  <a:pt x="453703" y="45755"/>
                  <a:pt x="469702" y="65112"/>
                  <a:pt x="469702" y="89743"/>
                </a:cubicBezTo>
                <a:cubicBezTo>
                  <a:pt x="469702" y="92478"/>
                  <a:pt x="463990" y="104803"/>
                  <a:pt x="452568" y="126718"/>
                </a:cubicBezTo>
                <a:cubicBezTo>
                  <a:pt x="448987" y="135275"/>
                  <a:pt x="444294" y="163087"/>
                  <a:pt x="438489" y="210152"/>
                </a:cubicBezTo>
                <a:lnTo>
                  <a:pt x="436826" y="224195"/>
                </a:lnTo>
                <a:lnTo>
                  <a:pt x="463890" y="217933"/>
                </a:lnTo>
                <a:cubicBezTo>
                  <a:pt x="490024" y="211445"/>
                  <a:pt x="513076" y="204787"/>
                  <a:pt x="533047" y="197960"/>
                </a:cubicBezTo>
                <a:cubicBezTo>
                  <a:pt x="547129" y="192491"/>
                  <a:pt x="556524" y="189756"/>
                  <a:pt x="561231" y="189756"/>
                </a:cubicBezTo>
                <a:cubicBezTo>
                  <a:pt x="580076" y="189756"/>
                  <a:pt x="604475" y="197337"/>
                  <a:pt x="634427" y="212499"/>
                </a:cubicBezTo>
                <a:cubicBezTo>
                  <a:pt x="654388" y="221168"/>
                  <a:pt x="664369" y="232004"/>
                  <a:pt x="664369" y="245008"/>
                </a:cubicBezTo>
                <a:cubicBezTo>
                  <a:pt x="664369" y="254961"/>
                  <a:pt x="653132" y="262784"/>
                  <a:pt x="630659" y="268477"/>
                </a:cubicBezTo>
                <a:cubicBezTo>
                  <a:pt x="604633" y="278430"/>
                  <a:pt x="546655" y="291229"/>
                  <a:pt x="456726" y="306874"/>
                </a:cubicBezTo>
                <a:lnTo>
                  <a:pt x="427284" y="311400"/>
                </a:lnTo>
                <a:lnTo>
                  <a:pt x="426839" y="315664"/>
                </a:lnTo>
                <a:lnTo>
                  <a:pt x="423759" y="422420"/>
                </a:lnTo>
                <a:lnTo>
                  <a:pt x="522303" y="397148"/>
                </a:lnTo>
                <a:cubicBezTo>
                  <a:pt x="570412" y="383009"/>
                  <a:pt x="602884" y="375940"/>
                  <a:pt x="619720" y="375940"/>
                </a:cubicBezTo>
                <a:cubicBezTo>
                  <a:pt x="629636" y="375940"/>
                  <a:pt x="661597" y="387809"/>
                  <a:pt x="715603" y="411547"/>
                </a:cubicBezTo>
                <a:cubicBezTo>
                  <a:pt x="755266" y="433387"/>
                  <a:pt x="775097" y="451433"/>
                  <a:pt x="775097" y="465683"/>
                </a:cubicBezTo>
                <a:cubicBezTo>
                  <a:pt x="775097" y="470799"/>
                  <a:pt x="771562" y="477366"/>
                  <a:pt x="764493" y="485384"/>
                </a:cubicBezTo>
                <a:cubicBezTo>
                  <a:pt x="750373" y="497793"/>
                  <a:pt x="738020" y="520424"/>
                  <a:pt x="727435" y="553278"/>
                </a:cubicBezTo>
                <a:cubicBezTo>
                  <a:pt x="727435" y="553278"/>
                  <a:pt x="705073" y="615311"/>
                  <a:pt x="660351" y="739378"/>
                </a:cubicBezTo>
                <a:cubicBezTo>
                  <a:pt x="649225" y="775097"/>
                  <a:pt x="628641" y="792956"/>
                  <a:pt x="598596" y="792956"/>
                </a:cubicBezTo>
                <a:cubicBezTo>
                  <a:pt x="586918" y="792956"/>
                  <a:pt x="576490" y="782157"/>
                  <a:pt x="567313" y="760558"/>
                </a:cubicBezTo>
                <a:lnTo>
                  <a:pt x="566729" y="759036"/>
                </a:lnTo>
                <a:lnTo>
                  <a:pt x="519666" y="760565"/>
                </a:lnTo>
                <a:cubicBezTo>
                  <a:pt x="499332" y="761946"/>
                  <a:pt x="479924" y="764018"/>
                  <a:pt x="461442" y="766781"/>
                </a:cubicBezTo>
                <a:cubicBezTo>
                  <a:pt x="447115" y="768332"/>
                  <a:pt x="433683" y="769786"/>
                  <a:pt x="421147" y="771143"/>
                </a:cubicBezTo>
                <a:lnTo>
                  <a:pt x="413674" y="771952"/>
                </a:lnTo>
                <a:lnTo>
                  <a:pt x="410078" y="896579"/>
                </a:lnTo>
                <a:lnTo>
                  <a:pt x="452627" y="886095"/>
                </a:lnTo>
                <a:cubicBezTo>
                  <a:pt x="480215" y="879145"/>
                  <a:pt x="504491" y="872703"/>
                  <a:pt x="525457" y="866771"/>
                </a:cubicBezTo>
                <a:lnTo>
                  <a:pt x="547966" y="860153"/>
                </a:lnTo>
                <a:lnTo>
                  <a:pt x="536786" y="848125"/>
                </a:lnTo>
                <a:cubicBezTo>
                  <a:pt x="525549" y="838284"/>
                  <a:pt x="519931" y="830907"/>
                  <a:pt x="519931" y="825996"/>
                </a:cubicBezTo>
                <a:cubicBezTo>
                  <a:pt x="519931" y="818257"/>
                  <a:pt x="522833" y="814387"/>
                  <a:pt x="528637" y="814387"/>
                </a:cubicBezTo>
                <a:cubicBezTo>
                  <a:pt x="534126" y="814387"/>
                  <a:pt x="543725" y="815690"/>
                  <a:pt x="557436" y="818294"/>
                </a:cubicBezTo>
                <a:cubicBezTo>
                  <a:pt x="584876" y="826089"/>
                  <a:pt x="611628" y="835177"/>
                  <a:pt x="637691" y="845558"/>
                </a:cubicBezTo>
                <a:cubicBezTo>
                  <a:pt x="671996" y="861147"/>
                  <a:pt x="694637" y="875444"/>
                  <a:pt x="705613" y="888448"/>
                </a:cubicBezTo>
                <a:cubicBezTo>
                  <a:pt x="713835" y="899703"/>
                  <a:pt x="717947" y="912261"/>
                  <a:pt x="717947" y="926120"/>
                </a:cubicBezTo>
                <a:cubicBezTo>
                  <a:pt x="717947" y="941691"/>
                  <a:pt x="714077" y="959216"/>
                  <a:pt x="706338" y="978694"/>
                </a:cubicBezTo>
                <a:cubicBezTo>
                  <a:pt x="697316" y="992981"/>
                  <a:pt x="685707" y="1000125"/>
                  <a:pt x="671513" y="1000125"/>
                </a:cubicBezTo>
                <a:cubicBezTo>
                  <a:pt x="667308" y="1000125"/>
                  <a:pt x="660992" y="996683"/>
                  <a:pt x="652565" y="989800"/>
                </a:cubicBezTo>
                <a:cubicBezTo>
                  <a:pt x="638538" y="979959"/>
                  <a:pt x="620995" y="959300"/>
                  <a:pt x="599935" y="927822"/>
                </a:cubicBezTo>
                <a:lnTo>
                  <a:pt x="584579" y="906727"/>
                </a:lnTo>
                <a:lnTo>
                  <a:pt x="555413" y="916094"/>
                </a:lnTo>
                <a:cubicBezTo>
                  <a:pt x="376437" y="973619"/>
                  <a:pt x="286950" y="1003062"/>
                  <a:pt x="286950" y="1004422"/>
                </a:cubicBezTo>
                <a:cubicBezTo>
                  <a:pt x="244069" y="1018952"/>
                  <a:pt x="205485" y="1034197"/>
                  <a:pt x="171199" y="1050159"/>
                </a:cubicBezTo>
                <a:cubicBezTo>
                  <a:pt x="150828" y="1063237"/>
                  <a:pt x="135285" y="1069777"/>
                  <a:pt x="124569" y="1069777"/>
                </a:cubicBezTo>
                <a:cubicBezTo>
                  <a:pt x="106766" y="1069777"/>
                  <a:pt x="82441" y="1056633"/>
                  <a:pt x="51597" y="1030346"/>
                </a:cubicBezTo>
                <a:cubicBezTo>
                  <a:pt x="17199" y="998069"/>
                  <a:pt x="0" y="976554"/>
                  <a:pt x="0" y="965801"/>
                </a:cubicBezTo>
                <a:cubicBezTo>
                  <a:pt x="0" y="953858"/>
                  <a:pt x="8195" y="947886"/>
                  <a:pt x="24585" y="947886"/>
                </a:cubicBezTo>
                <a:cubicBezTo>
                  <a:pt x="31598" y="947886"/>
                  <a:pt x="43290" y="949226"/>
                  <a:pt x="59661" y="951905"/>
                </a:cubicBezTo>
                <a:cubicBezTo>
                  <a:pt x="81911" y="954584"/>
                  <a:pt x="95957" y="955923"/>
                  <a:pt x="101798" y="955923"/>
                </a:cubicBezTo>
                <a:cubicBezTo>
                  <a:pt x="116774" y="955923"/>
                  <a:pt x="144056" y="953207"/>
                  <a:pt x="183645" y="947775"/>
                </a:cubicBezTo>
                <a:cubicBezTo>
                  <a:pt x="227786" y="938278"/>
                  <a:pt x="268617" y="929290"/>
                  <a:pt x="306137" y="920811"/>
                </a:cubicBezTo>
                <a:lnTo>
                  <a:pt x="319165" y="917824"/>
                </a:lnTo>
                <a:lnTo>
                  <a:pt x="320743" y="782013"/>
                </a:lnTo>
                <a:lnTo>
                  <a:pt x="313694" y="782776"/>
                </a:lnTo>
                <a:cubicBezTo>
                  <a:pt x="297576" y="784521"/>
                  <a:pt x="289517" y="785394"/>
                  <a:pt x="289517" y="785394"/>
                </a:cubicBezTo>
                <a:cubicBezTo>
                  <a:pt x="258096" y="789542"/>
                  <a:pt x="234069" y="791617"/>
                  <a:pt x="217438" y="791617"/>
                </a:cubicBezTo>
                <a:cubicBezTo>
                  <a:pt x="211620" y="791617"/>
                  <a:pt x="206265" y="791352"/>
                  <a:pt x="201373" y="790821"/>
                </a:cubicBezTo>
                <a:lnTo>
                  <a:pt x="190575" y="788882"/>
                </a:lnTo>
                <a:lnTo>
                  <a:pt x="189065" y="806874"/>
                </a:lnTo>
                <a:cubicBezTo>
                  <a:pt x="187712" y="814013"/>
                  <a:pt x="185682" y="820229"/>
                  <a:pt x="182975" y="825522"/>
                </a:cubicBezTo>
                <a:cubicBezTo>
                  <a:pt x="177543" y="837149"/>
                  <a:pt x="171041" y="842962"/>
                  <a:pt x="163469" y="842962"/>
                </a:cubicBezTo>
                <a:cubicBezTo>
                  <a:pt x="154781" y="842962"/>
                  <a:pt x="146103" y="835958"/>
                  <a:pt x="137433" y="821950"/>
                </a:cubicBezTo>
                <a:cubicBezTo>
                  <a:pt x="124430" y="803607"/>
                  <a:pt x="117388" y="784194"/>
                  <a:pt x="116309" y="763711"/>
                </a:cubicBezTo>
                <a:cubicBezTo>
                  <a:pt x="104663" y="694674"/>
                  <a:pt x="98840" y="660155"/>
                  <a:pt x="98840" y="660155"/>
                </a:cubicBezTo>
                <a:cubicBezTo>
                  <a:pt x="92032" y="606223"/>
                  <a:pt x="84748" y="568468"/>
                  <a:pt x="76991" y="546888"/>
                </a:cubicBezTo>
                <a:cubicBezTo>
                  <a:pt x="72135" y="524601"/>
                  <a:pt x="59513" y="504109"/>
                  <a:pt x="39123" y="485412"/>
                </a:cubicBezTo>
                <a:cubicBezTo>
                  <a:pt x="31347" y="480371"/>
                  <a:pt x="27459" y="476771"/>
                  <a:pt x="27459" y="474613"/>
                </a:cubicBezTo>
                <a:cubicBezTo>
                  <a:pt x="27459" y="458242"/>
                  <a:pt x="34398" y="450056"/>
                  <a:pt x="48276" y="450056"/>
                </a:cubicBezTo>
                <a:cubicBezTo>
                  <a:pt x="70712" y="450056"/>
                  <a:pt x="90478" y="453312"/>
                  <a:pt x="107575" y="459823"/>
                </a:cubicBezTo>
                <a:lnTo>
                  <a:pt x="114019" y="462520"/>
                </a:lnTo>
                <a:lnTo>
                  <a:pt x="202315" y="456827"/>
                </a:lnTo>
                <a:cubicBezTo>
                  <a:pt x="240351" y="453290"/>
                  <a:pt x="277560" y="448721"/>
                  <a:pt x="313941" y="443122"/>
                </a:cubicBezTo>
                <a:lnTo>
                  <a:pt x="324705" y="441114"/>
                </a:lnTo>
                <a:lnTo>
                  <a:pt x="326041" y="326047"/>
                </a:lnTo>
                <a:lnTo>
                  <a:pt x="323635" y="326379"/>
                </a:lnTo>
                <a:cubicBezTo>
                  <a:pt x="260785" y="334714"/>
                  <a:pt x="216419" y="338882"/>
                  <a:pt x="190537" y="338882"/>
                </a:cubicBezTo>
                <a:cubicBezTo>
                  <a:pt x="145945" y="338882"/>
                  <a:pt x="114942" y="333887"/>
                  <a:pt x="97529" y="323897"/>
                </a:cubicBezTo>
                <a:cubicBezTo>
                  <a:pt x="80135" y="311674"/>
                  <a:pt x="71437" y="301117"/>
                  <a:pt x="71437" y="292224"/>
                </a:cubicBezTo>
                <a:cubicBezTo>
                  <a:pt x="71437" y="284020"/>
                  <a:pt x="87883" y="279239"/>
                  <a:pt x="120774" y="277881"/>
                </a:cubicBezTo>
                <a:cubicBezTo>
                  <a:pt x="178915" y="271728"/>
                  <a:pt x="241351" y="262503"/>
                  <a:pt x="308083" y="250207"/>
                </a:cubicBezTo>
                <a:lnTo>
                  <a:pt x="324394" y="247020"/>
                </a:lnTo>
                <a:lnTo>
                  <a:pt x="323227" y="217689"/>
                </a:lnTo>
                <a:cubicBezTo>
                  <a:pt x="321125" y="190277"/>
                  <a:pt x="317971" y="161860"/>
                  <a:pt x="313767" y="132438"/>
                </a:cubicBezTo>
                <a:cubicBezTo>
                  <a:pt x="312558" y="104366"/>
                  <a:pt x="305944" y="81632"/>
                  <a:pt x="293926" y="64238"/>
                </a:cubicBezTo>
                <a:cubicBezTo>
                  <a:pt x="284308" y="49541"/>
                  <a:pt x="279499" y="40184"/>
                  <a:pt x="279499" y="36165"/>
                </a:cubicBezTo>
                <a:cubicBezTo>
                  <a:pt x="279499" y="12055"/>
                  <a:pt x="292531" y="0"/>
                  <a:pt x="318595" y="0"/>
                </a:cubicBezTo>
                <a:close/>
                <a:moveTo>
                  <a:pt x="586234" y="453628"/>
                </a:moveTo>
                <a:cubicBezTo>
                  <a:pt x="570272" y="453628"/>
                  <a:pt x="521918" y="459504"/>
                  <a:pt x="441170" y="471256"/>
                </a:cubicBezTo>
                <a:lnTo>
                  <a:pt x="422269" y="474049"/>
                </a:lnTo>
                <a:lnTo>
                  <a:pt x="419843" y="558133"/>
                </a:lnTo>
                <a:lnTo>
                  <a:pt x="467218" y="550404"/>
                </a:lnTo>
                <a:cubicBezTo>
                  <a:pt x="493617" y="546311"/>
                  <a:pt x="508137" y="544264"/>
                  <a:pt x="510778" y="544264"/>
                </a:cubicBezTo>
                <a:cubicBezTo>
                  <a:pt x="520359" y="544264"/>
                  <a:pt x="539511" y="547557"/>
                  <a:pt x="568235" y="554143"/>
                </a:cubicBezTo>
                <a:cubicBezTo>
                  <a:pt x="581230" y="558757"/>
                  <a:pt x="590976" y="563040"/>
                  <a:pt x="597473" y="566993"/>
                </a:cubicBezTo>
                <a:lnTo>
                  <a:pt x="604253" y="572264"/>
                </a:lnTo>
                <a:lnTo>
                  <a:pt x="605363" y="566451"/>
                </a:lnTo>
                <a:cubicBezTo>
                  <a:pt x="610470" y="536331"/>
                  <a:pt x="613023" y="509439"/>
                  <a:pt x="613023" y="485775"/>
                </a:cubicBezTo>
                <a:cubicBezTo>
                  <a:pt x="613023" y="464344"/>
                  <a:pt x="604093" y="453628"/>
                  <a:pt x="586234" y="453628"/>
                </a:cubicBezTo>
                <a:close/>
                <a:moveTo>
                  <a:pt x="324146" y="489181"/>
                </a:moveTo>
                <a:lnTo>
                  <a:pt x="294350" y="494110"/>
                </a:lnTo>
                <a:cubicBezTo>
                  <a:pt x="257578" y="499335"/>
                  <a:pt x="220961" y="502819"/>
                  <a:pt x="184501" y="504560"/>
                </a:cubicBezTo>
                <a:lnTo>
                  <a:pt x="163134" y="505072"/>
                </a:lnTo>
                <a:lnTo>
                  <a:pt x="163637" y="506983"/>
                </a:lnTo>
                <a:cubicBezTo>
                  <a:pt x="163637" y="523298"/>
                  <a:pt x="164883" y="540330"/>
                  <a:pt x="167376" y="558078"/>
                </a:cubicBezTo>
                <a:lnTo>
                  <a:pt x="172209" y="592103"/>
                </a:lnTo>
                <a:lnTo>
                  <a:pt x="190091" y="590364"/>
                </a:lnTo>
                <a:lnTo>
                  <a:pt x="323165" y="573627"/>
                </a:lnTo>
                <a:lnTo>
                  <a:pt x="324146" y="489181"/>
                </a:lnTo>
                <a:close/>
                <a:moveTo>
                  <a:pt x="601314" y="587655"/>
                </a:moveTo>
                <a:lnTo>
                  <a:pt x="595415" y="592178"/>
                </a:lnTo>
                <a:cubicBezTo>
                  <a:pt x="587546" y="596457"/>
                  <a:pt x="575742" y="600242"/>
                  <a:pt x="560003" y="603535"/>
                </a:cubicBezTo>
                <a:cubicBezTo>
                  <a:pt x="527205" y="606140"/>
                  <a:pt x="499458" y="608735"/>
                  <a:pt x="476762" y="611321"/>
                </a:cubicBezTo>
                <a:cubicBezTo>
                  <a:pt x="466669" y="612623"/>
                  <a:pt x="448694" y="614897"/>
                  <a:pt x="422835" y="618144"/>
                </a:cubicBezTo>
                <a:lnTo>
                  <a:pt x="418095" y="618738"/>
                </a:lnTo>
                <a:lnTo>
                  <a:pt x="415515" y="708123"/>
                </a:lnTo>
                <a:lnTo>
                  <a:pt x="427537" y="705836"/>
                </a:lnTo>
                <a:cubicBezTo>
                  <a:pt x="470269" y="698432"/>
                  <a:pt x="498760" y="694730"/>
                  <a:pt x="513011" y="694730"/>
                </a:cubicBezTo>
                <a:cubicBezTo>
                  <a:pt x="522861" y="694730"/>
                  <a:pt x="536102" y="698146"/>
                  <a:pt x="552734" y="704980"/>
                </a:cubicBezTo>
                <a:lnTo>
                  <a:pt x="568317" y="711974"/>
                </a:lnTo>
                <a:lnTo>
                  <a:pt x="570261" y="708028"/>
                </a:lnTo>
                <a:cubicBezTo>
                  <a:pt x="579484" y="687165"/>
                  <a:pt x="589199" y="650372"/>
                  <a:pt x="599405" y="597647"/>
                </a:cubicBezTo>
                <a:lnTo>
                  <a:pt x="601314" y="587655"/>
                </a:lnTo>
                <a:close/>
                <a:moveTo>
                  <a:pt x="322502" y="630687"/>
                </a:moveTo>
                <a:lnTo>
                  <a:pt x="321608" y="630799"/>
                </a:lnTo>
                <a:cubicBezTo>
                  <a:pt x="276216" y="635989"/>
                  <a:pt x="243427" y="638584"/>
                  <a:pt x="223242" y="638584"/>
                </a:cubicBezTo>
                <a:cubicBezTo>
                  <a:pt x="213196" y="638584"/>
                  <a:pt x="203987" y="638082"/>
                  <a:pt x="195616" y="637077"/>
                </a:cubicBezTo>
                <a:lnTo>
                  <a:pt x="177794" y="633513"/>
                </a:lnTo>
                <a:lnTo>
                  <a:pt x="181830" y="666002"/>
                </a:lnTo>
                <a:cubicBezTo>
                  <a:pt x="184301" y="686825"/>
                  <a:pt x="186277" y="705543"/>
                  <a:pt x="187760" y="722154"/>
                </a:cubicBezTo>
                <a:lnTo>
                  <a:pt x="189033" y="738190"/>
                </a:lnTo>
                <a:lnTo>
                  <a:pt x="243263" y="733745"/>
                </a:lnTo>
                <a:cubicBezTo>
                  <a:pt x="264883" y="731617"/>
                  <a:pt x="286122" y="729165"/>
                  <a:pt x="306979" y="726388"/>
                </a:cubicBezTo>
                <a:lnTo>
                  <a:pt x="321415" y="724202"/>
                </a:lnTo>
                <a:lnTo>
                  <a:pt x="322502" y="6306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20" name="群組 319"/>
          <p:cNvGrpSpPr/>
          <p:nvPr/>
        </p:nvGrpSpPr>
        <p:grpSpPr>
          <a:xfrm>
            <a:off x="1747973" y="4620564"/>
            <a:ext cx="1074696" cy="478632"/>
            <a:chOff x="5203324" y="5817044"/>
            <a:chExt cx="1074696" cy="478632"/>
          </a:xfrm>
        </p:grpSpPr>
        <p:sp>
          <p:nvSpPr>
            <p:cNvPr id="265" name="文字方塊 264"/>
            <p:cNvSpPr txBox="1"/>
            <p:nvPr/>
          </p:nvSpPr>
          <p:spPr>
            <a:xfrm>
              <a:off x="6014371" y="5817044"/>
              <a:ext cx="263649" cy="235744"/>
            </a:xfrm>
            <a:custGeom>
              <a:avLst/>
              <a:gdLst/>
              <a:ahLst/>
              <a:cxnLst/>
              <a:rect l="l" t="t" r="r" b="b"/>
              <a:pathLst>
                <a:path w="263649" h="235744">
                  <a:moveTo>
                    <a:pt x="10045" y="0"/>
                  </a:moveTo>
                  <a:cubicBezTo>
                    <a:pt x="17394" y="0"/>
                    <a:pt x="30258" y="1749"/>
                    <a:pt x="48639" y="5246"/>
                  </a:cubicBezTo>
                  <a:cubicBezTo>
                    <a:pt x="85399" y="15739"/>
                    <a:pt x="121229" y="27980"/>
                    <a:pt x="156130" y="41970"/>
                  </a:cubicBezTo>
                  <a:cubicBezTo>
                    <a:pt x="202080" y="62936"/>
                    <a:pt x="232404" y="82163"/>
                    <a:pt x="247101" y="99650"/>
                  </a:cubicBezTo>
                  <a:cubicBezTo>
                    <a:pt x="258133" y="114812"/>
                    <a:pt x="263649" y="131713"/>
                    <a:pt x="263649" y="150354"/>
                  </a:cubicBezTo>
                  <a:cubicBezTo>
                    <a:pt x="263649" y="168325"/>
                    <a:pt x="259184" y="188547"/>
                    <a:pt x="250254" y="211020"/>
                  </a:cubicBezTo>
                  <a:cubicBezTo>
                    <a:pt x="239836" y="227503"/>
                    <a:pt x="226442" y="235744"/>
                    <a:pt x="210071" y="235744"/>
                  </a:cubicBezTo>
                  <a:cubicBezTo>
                    <a:pt x="204229" y="235744"/>
                    <a:pt x="195476" y="231344"/>
                    <a:pt x="183812" y="222545"/>
                  </a:cubicBezTo>
                  <a:cubicBezTo>
                    <a:pt x="164352" y="209987"/>
                    <a:pt x="140038" y="183608"/>
                    <a:pt x="110867" y="143405"/>
                  </a:cubicBezTo>
                  <a:cubicBezTo>
                    <a:pt x="71967" y="93157"/>
                    <a:pt x="42788" y="59243"/>
                    <a:pt x="23329" y="41663"/>
                  </a:cubicBezTo>
                  <a:cubicBezTo>
                    <a:pt x="7776" y="29105"/>
                    <a:pt x="0" y="19683"/>
                    <a:pt x="0" y="13395"/>
                  </a:cubicBezTo>
                  <a:cubicBezTo>
                    <a:pt x="0" y="4465"/>
                    <a:pt x="3348" y="0"/>
                    <a:pt x="1004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4" name="文字方塊 263"/>
            <p:cNvSpPr txBox="1"/>
            <p:nvPr/>
          </p:nvSpPr>
          <p:spPr>
            <a:xfrm>
              <a:off x="5629835" y="5852764"/>
              <a:ext cx="188974" cy="185737"/>
            </a:xfrm>
            <a:custGeom>
              <a:avLst/>
              <a:gdLst/>
              <a:ahLst/>
              <a:cxnLst/>
              <a:rect l="l" t="t" r="r" b="b"/>
              <a:pathLst>
                <a:path w="188974" h="185737">
                  <a:moveTo>
                    <a:pt x="15962" y="0"/>
                  </a:moveTo>
                  <a:cubicBezTo>
                    <a:pt x="31012" y="0"/>
                    <a:pt x="47309" y="3153"/>
                    <a:pt x="64852" y="9460"/>
                  </a:cubicBezTo>
                  <a:cubicBezTo>
                    <a:pt x="107472" y="22092"/>
                    <a:pt x="139443" y="35988"/>
                    <a:pt x="160762" y="51150"/>
                  </a:cubicBezTo>
                  <a:cubicBezTo>
                    <a:pt x="179570" y="68824"/>
                    <a:pt x="188974" y="92813"/>
                    <a:pt x="188974" y="123118"/>
                  </a:cubicBezTo>
                  <a:cubicBezTo>
                    <a:pt x="188974" y="164864"/>
                    <a:pt x="171785" y="185737"/>
                    <a:pt x="137406" y="185737"/>
                  </a:cubicBezTo>
                  <a:cubicBezTo>
                    <a:pt x="126783" y="185737"/>
                    <a:pt x="115500" y="179738"/>
                    <a:pt x="103556" y="167739"/>
                  </a:cubicBezTo>
                  <a:cubicBezTo>
                    <a:pt x="80990" y="146140"/>
                    <a:pt x="49122" y="100543"/>
                    <a:pt x="7953" y="30947"/>
                  </a:cubicBezTo>
                  <a:cubicBezTo>
                    <a:pt x="2651" y="23747"/>
                    <a:pt x="0" y="18343"/>
                    <a:pt x="0" y="14734"/>
                  </a:cubicBezTo>
                  <a:cubicBezTo>
                    <a:pt x="2363" y="4911"/>
                    <a:pt x="7683" y="0"/>
                    <a:pt x="1596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3" name="文字方塊 262"/>
            <p:cNvSpPr txBox="1"/>
            <p:nvPr/>
          </p:nvSpPr>
          <p:spPr>
            <a:xfrm>
              <a:off x="5435503" y="5888483"/>
              <a:ext cx="774650" cy="407193"/>
            </a:xfrm>
            <a:custGeom>
              <a:avLst/>
              <a:gdLst/>
              <a:ahLst/>
              <a:cxnLst/>
              <a:rect l="l" t="t" r="r" b="b"/>
              <a:pathLst>
                <a:path w="774650" h="407193">
                  <a:moveTo>
                    <a:pt x="18752" y="0"/>
                  </a:moveTo>
                  <a:cubicBezTo>
                    <a:pt x="27551" y="0"/>
                    <a:pt x="38304" y="4334"/>
                    <a:pt x="51010" y="13004"/>
                  </a:cubicBezTo>
                  <a:cubicBezTo>
                    <a:pt x="62731" y="20612"/>
                    <a:pt x="70060" y="31468"/>
                    <a:pt x="73000" y="45569"/>
                  </a:cubicBezTo>
                  <a:cubicBezTo>
                    <a:pt x="86692" y="104133"/>
                    <a:pt x="107705" y="150223"/>
                    <a:pt x="136038" y="183840"/>
                  </a:cubicBezTo>
                  <a:cubicBezTo>
                    <a:pt x="160483" y="213140"/>
                    <a:pt x="196164" y="238097"/>
                    <a:pt x="243082" y="258710"/>
                  </a:cubicBezTo>
                  <a:cubicBezTo>
                    <a:pt x="289033" y="278225"/>
                    <a:pt x="339374" y="287982"/>
                    <a:pt x="394106" y="287982"/>
                  </a:cubicBezTo>
                  <a:cubicBezTo>
                    <a:pt x="449935" y="287982"/>
                    <a:pt x="497039" y="279052"/>
                    <a:pt x="535418" y="261193"/>
                  </a:cubicBezTo>
                  <a:cubicBezTo>
                    <a:pt x="550245" y="255240"/>
                    <a:pt x="557659" y="246310"/>
                    <a:pt x="557659" y="234404"/>
                  </a:cubicBezTo>
                  <a:cubicBezTo>
                    <a:pt x="557659" y="217568"/>
                    <a:pt x="543613" y="182426"/>
                    <a:pt x="515522" y="128978"/>
                  </a:cubicBezTo>
                  <a:cubicBezTo>
                    <a:pt x="508490" y="117090"/>
                    <a:pt x="504974" y="108179"/>
                    <a:pt x="504974" y="102245"/>
                  </a:cubicBezTo>
                  <a:cubicBezTo>
                    <a:pt x="504974" y="95994"/>
                    <a:pt x="506759" y="92868"/>
                    <a:pt x="510331" y="92868"/>
                  </a:cubicBezTo>
                  <a:cubicBezTo>
                    <a:pt x="520117" y="92868"/>
                    <a:pt x="531130" y="99631"/>
                    <a:pt x="543371" y="113156"/>
                  </a:cubicBezTo>
                  <a:cubicBezTo>
                    <a:pt x="603330" y="163106"/>
                    <a:pt x="665736" y="203169"/>
                    <a:pt x="730588" y="233344"/>
                  </a:cubicBezTo>
                  <a:cubicBezTo>
                    <a:pt x="759963" y="246868"/>
                    <a:pt x="774650" y="265081"/>
                    <a:pt x="774650" y="287982"/>
                  </a:cubicBezTo>
                  <a:cubicBezTo>
                    <a:pt x="774650" y="310511"/>
                    <a:pt x="747368" y="336016"/>
                    <a:pt x="692804" y="364498"/>
                  </a:cubicBezTo>
                  <a:cubicBezTo>
                    <a:pt x="630296" y="392962"/>
                    <a:pt x="558859" y="407193"/>
                    <a:pt x="478491" y="407193"/>
                  </a:cubicBezTo>
                  <a:cubicBezTo>
                    <a:pt x="409416" y="407193"/>
                    <a:pt x="343383" y="397203"/>
                    <a:pt x="280392" y="377223"/>
                  </a:cubicBezTo>
                  <a:cubicBezTo>
                    <a:pt x="213345" y="353894"/>
                    <a:pt x="160520" y="320017"/>
                    <a:pt x="121918" y="275592"/>
                  </a:cubicBezTo>
                  <a:cubicBezTo>
                    <a:pt x="83316" y="228953"/>
                    <a:pt x="56898" y="180091"/>
                    <a:pt x="42667" y="129006"/>
                  </a:cubicBezTo>
                  <a:cubicBezTo>
                    <a:pt x="32509" y="96803"/>
                    <a:pt x="22854" y="69047"/>
                    <a:pt x="13701" y="45736"/>
                  </a:cubicBezTo>
                  <a:cubicBezTo>
                    <a:pt x="8622" y="31300"/>
                    <a:pt x="4055" y="21859"/>
                    <a:pt x="0" y="17413"/>
                  </a:cubicBezTo>
                  <a:cubicBezTo>
                    <a:pt x="0" y="5804"/>
                    <a:pt x="6250" y="0"/>
                    <a:pt x="1875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2" name="文字方塊 261"/>
            <p:cNvSpPr txBox="1"/>
            <p:nvPr/>
          </p:nvSpPr>
          <p:spPr>
            <a:xfrm>
              <a:off x="5203324" y="5881338"/>
              <a:ext cx="140196" cy="314325"/>
            </a:xfrm>
            <a:custGeom>
              <a:avLst/>
              <a:gdLst/>
              <a:ahLst/>
              <a:cxnLst/>
              <a:rect l="l" t="t" r="r" b="b"/>
              <a:pathLst>
                <a:path w="140196" h="314325">
                  <a:moveTo>
                    <a:pt x="94655" y="0"/>
                  </a:moveTo>
                  <a:cubicBezTo>
                    <a:pt x="101742" y="0"/>
                    <a:pt x="107817" y="7693"/>
                    <a:pt x="112877" y="23078"/>
                  </a:cubicBezTo>
                  <a:cubicBezTo>
                    <a:pt x="131089" y="61029"/>
                    <a:pt x="140196" y="91287"/>
                    <a:pt x="140196" y="113853"/>
                  </a:cubicBezTo>
                  <a:cubicBezTo>
                    <a:pt x="140196" y="150298"/>
                    <a:pt x="132541" y="188919"/>
                    <a:pt x="117230" y="229716"/>
                  </a:cubicBezTo>
                  <a:cubicBezTo>
                    <a:pt x="110161" y="258347"/>
                    <a:pt x="99566" y="280476"/>
                    <a:pt x="85446" y="296103"/>
                  </a:cubicBezTo>
                  <a:cubicBezTo>
                    <a:pt x="77186" y="308251"/>
                    <a:pt x="68349" y="314325"/>
                    <a:pt x="58936" y="314325"/>
                  </a:cubicBezTo>
                  <a:cubicBezTo>
                    <a:pt x="38249" y="314325"/>
                    <a:pt x="21701" y="304121"/>
                    <a:pt x="9292" y="283713"/>
                  </a:cubicBezTo>
                  <a:cubicBezTo>
                    <a:pt x="3097" y="266356"/>
                    <a:pt x="0" y="247985"/>
                    <a:pt x="0" y="228600"/>
                  </a:cubicBezTo>
                  <a:cubicBezTo>
                    <a:pt x="0" y="214424"/>
                    <a:pt x="2335" y="198918"/>
                    <a:pt x="7004" y="182082"/>
                  </a:cubicBezTo>
                  <a:cubicBezTo>
                    <a:pt x="50239" y="101454"/>
                    <a:pt x="74777" y="49178"/>
                    <a:pt x="80618" y="25254"/>
                  </a:cubicBezTo>
                  <a:cubicBezTo>
                    <a:pt x="84134" y="8418"/>
                    <a:pt x="88813" y="0"/>
                    <a:pt x="9465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95" name="文字方塊 294"/>
          <p:cNvSpPr txBox="1"/>
          <p:nvPr/>
        </p:nvSpPr>
        <p:spPr>
          <a:xfrm>
            <a:off x="124903" y="104785"/>
            <a:ext cx="1193899" cy="1471613"/>
          </a:xfrm>
          <a:custGeom>
            <a:avLst/>
            <a:gdLst/>
            <a:ahLst/>
            <a:cxnLst/>
            <a:rect l="l" t="t" r="r" b="b"/>
            <a:pathLst>
              <a:path w="1193899" h="1471613">
                <a:moveTo>
                  <a:pt x="466521" y="0"/>
                </a:moveTo>
                <a:cubicBezTo>
                  <a:pt x="490910" y="0"/>
                  <a:pt x="521708" y="7181"/>
                  <a:pt x="558915" y="21543"/>
                </a:cubicBezTo>
                <a:cubicBezTo>
                  <a:pt x="584569" y="34603"/>
                  <a:pt x="597396" y="48974"/>
                  <a:pt x="597396" y="64657"/>
                </a:cubicBezTo>
                <a:cubicBezTo>
                  <a:pt x="597396" y="75094"/>
                  <a:pt x="595480" y="86191"/>
                  <a:pt x="591648" y="97948"/>
                </a:cubicBezTo>
                <a:cubicBezTo>
                  <a:pt x="586551" y="121463"/>
                  <a:pt x="584002" y="141052"/>
                  <a:pt x="584002" y="156717"/>
                </a:cubicBezTo>
                <a:lnTo>
                  <a:pt x="575535" y="331755"/>
                </a:lnTo>
                <a:lnTo>
                  <a:pt x="613330" y="323116"/>
                </a:lnTo>
                <a:cubicBezTo>
                  <a:pt x="637943" y="317079"/>
                  <a:pt x="659653" y="310884"/>
                  <a:pt x="678461" y="304531"/>
                </a:cubicBezTo>
                <a:cubicBezTo>
                  <a:pt x="691725" y="299452"/>
                  <a:pt x="700571" y="296913"/>
                  <a:pt x="704999" y="296913"/>
                </a:cubicBezTo>
                <a:cubicBezTo>
                  <a:pt x="723845" y="296913"/>
                  <a:pt x="748243" y="304494"/>
                  <a:pt x="778195" y="319655"/>
                </a:cubicBezTo>
                <a:cubicBezTo>
                  <a:pt x="798156" y="328325"/>
                  <a:pt x="808137" y="339161"/>
                  <a:pt x="808137" y="352165"/>
                </a:cubicBezTo>
                <a:cubicBezTo>
                  <a:pt x="808137" y="361355"/>
                  <a:pt x="797580" y="368583"/>
                  <a:pt x="776465" y="373847"/>
                </a:cubicBezTo>
                <a:cubicBezTo>
                  <a:pt x="752001" y="383038"/>
                  <a:pt x="697521" y="394860"/>
                  <a:pt x="613023" y="409315"/>
                </a:cubicBezTo>
                <a:lnTo>
                  <a:pt x="571479" y="415596"/>
                </a:lnTo>
                <a:lnTo>
                  <a:pt x="561648" y="618827"/>
                </a:lnTo>
                <a:lnTo>
                  <a:pt x="564360" y="618445"/>
                </a:lnTo>
                <a:cubicBezTo>
                  <a:pt x="651508" y="605905"/>
                  <a:pt x="731111" y="593671"/>
                  <a:pt x="803170" y="581742"/>
                </a:cubicBezTo>
                <a:cubicBezTo>
                  <a:pt x="870422" y="568738"/>
                  <a:pt x="912856" y="562236"/>
                  <a:pt x="930474" y="562236"/>
                </a:cubicBezTo>
                <a:cubicBezTo>
                  <a:pt x="937022" y="562236"/>
                  <a:pt x="957979" y="568682"/>
                  <a:pt x="993344" y="581574"/>
                </a:cubicBezTo>
                <a:cubicBezTo>
                  <a:pt x="1036560" y="608661"/>
                  <a:pt x="1058168" y="629302"/>
                  <a:pt x="1058168" y="643496"/>
                </a:cubicBezTo>
                <a:cubicBezTo>
                  <a:pt x="1056866" y="657691"/>
                  <a:pt x="1036551" y="665430"/>
                  <a:pt x="997223" y="666713"/>
                </a:cubicBezTo>
                <a:cubicBezTo>
                  <a:pt x="872803" y="669746"/>
                  <a:pt x="730607" y="679596"/>
                  <a:pt x="570635" y="696265"/>
                </a:cubicBezTo>
                <a:lnTo>
                  <a:pt x="565609" y="696807"/>
                </a:lnTo>
                <a:lnTo>
                  <a:pt x="570161" y="698414"/>
                </a:lnTo>
                <a:cubicBezTo>
                  <a:pt x="593676" y="710376"/>
                  <a:pt x="605433" y="723547"/>
                  <a:pt x="605433" y="737928"/>
                </a:cubicBezTo>
                <a:cubicBezTo>
                  <a:pt x="605433" y="747490"/>
                  <a:pt x="603675" y="757657"/>
                  <a:pt x="600159" y="768428"/>
                </a:cubicBezTo>
                <a:cubicBezTo>
                  <a:pt x="595490" y="789989"/>
                  <a:pt x="593155" y="807951"/>
                  <a:pt x="593155" y="822313"/>
                </a:cubicBezTo>
                <a:lnTo>
                  <a:pt x="589585" y="906806"/>
                </a:lnTo>
                <a:lnTo>
                  <a:pt x="602915" y="903687"/>
                </a:lnTo>
                <a:cubicBezTo>
                  <a:pt x="670469" y="887845"/>
                  <a:pt x="712385" y="877742"/>
                  <a:pt x="728663" y="873380"/>
                </a:cubicBezTo>
                <a:cubicBezTo>
                  <a:pt x="752233" y="867389"/>
                  <a:pt x="765256" y="864394"/>
                  <a:pt x="767730" y="864394"/>
                </a:cubicBezTo>
                <a:cubicBezTo>
                  <a:pt x="773386" y="864394"/>
                  <a:pt x="791310" y="868859"/>
                  <a:pt x="821504" y="877789"/>
                </a:cubicBezTo>
                <a:cubicBezTo>
                  <a:pt x="855455" y="893862"/>
                  <a:pt x="872431" y="908150"/>
                  <a:pt x="872431" y="920651"/>
                </a:cubicBezTo>
                <a:cubicBezTo>
                  <a:pt x="872431" y="929618"/>
                  <a:pt x="858004" y="937087"/>
                  <a:pt x="829150" y="943059"/>
                </a:cubicBezTo>
                <a:cubicBezTo>
                  <a:pt x="788501" y="948026"/>
                  <a:pt x="747201" y="953496"/>
                  <a:pt x="705250" y="959467"/>
                </a:cubicBezTo>
                <a:cubicBezTo>
                  <a:pt x="684265" y="962463"/>
                  <a:pt x="663941" y="963960"/>
                  <a:pt x="644277" y="963960"/>
                </a:cubicBezTo>
                <a:cubicBezTo>
                  <a:pt x="631348" y="963960"/>
                  <a:pt x="618188" y="963260"/>
                  <a:pt x="604798" y="961860"/>
                </a:cubicBezTo>
                <a:lnTo>
                  <a:pt x="587373" y="959174"/>
                </a:lnTo>
                <a:lnTo>
                  <a:pt x="578091" y="1178892"/>
                </a:lnTo>
                <a:lnTo>
                  <a:pt x="600054" y="1191346"/>
                </a:lnTo>
                <a:cubicBezTo>
                  <a:pt x="667450" y="1228693"/>
                  <a:pt x="719649" y="1253943"/>
                  <a:pt x="756652" y="1267095"/>
                </a:cubicBezTo>
                <a:cubicBezTo>
                  <a:pt x="822359" y="1293382"/>
                  <a:pt x="947338" y="1322831"/>
                  <a:pt x="1131587" y="1355443"/>
                </a:cubicBezTo>
                <a:cubicBezTo>
                  <a:pt x="1173129" y="1361769"/>
                  <a:pt x="1193899" y="1368084"/>
                  <a:pt x="1193899" y="1374391"/>
                </a:cubicBezTo>
                <a:cubicBezTo>
                  <a:pt x="1193899" y="1382632"/>
                  <a:pt x="1182123" y="1390288"/>
                  <a:pt x="1158571" y="1397357"/>
                </a:cubicBezTo>
                <a:cubicBezTo>
                  <a:pt x="1070447" y="1425653"/>
                  <a:pt x="1026384" y="1439801"/>
                  <a:pt x="1026384" y="1439801"/>
                </a:cubicBezTo>
                <a:cubicBezTo>
                  <a:pt x="965607" y="1461009"/>
                  <a:pt x="920400" y="1471613"/>
                  <a:pt x="890765" y="1471613"/>
                </a:cubicBezTo>
                <a:cubicBezTo>
                  <a:pt x="858859" y="1471613"/>
                  <a:pt x="822397" y="1459809"/>
                  <a:pt x="781376" y="1436201"/>
                </a:cubicBezTo>
                <a:cubicBezTo>
                  <a:pt x="704636" y="1391125"/>
                  <a:pt x="600550" y="1313846"/>
                  <a:pt x="469116" y="1204364"/>
                </a:cubicBezTo>
                <a:cubicBezTo>
                  <a:pt x="424677" y="1164125"/>
                  <a:pt x="374252" y="1123582"/>
                  <a:pt x="317841" y="1082736"/>
                </a:cubicBezTo>
                <a:lnTo>
                  <a:pt x="290775" y="1063760"/>
                </a:lnTo>
                <a:lnTo>
                  <a:pt x="276416" y="1092611"/>
                </a:lnTo>
                <a:cubicBezTo>
                  <a:pt x="259357" y="1124306"/>
                  <a:pt x="241306" y="1152832"/>
                  <a:pt x="222266" y="1178189"/>
                </a:cubicBezTo>
                <a:cubicBezTo>
                  <a:pt x="176241" y="1243004"/>
                  <a:pt x="123872" y="1289494"/>
                  <a:pt x="65159" y="1317660"/>
                </a:cubicBezTo>
                <a:cubicBezTo>
                  <a:pt x="36603" y="1334570"/>
                  <a:pt x="17562" y="1343025"/>
                  <a:pt x="8037" y="1343025"/>
                </a:cubicBezTo>
                <a:cubicBezTo>
                  <a:pt x="2679" y="1343025"/>
                  <a:pt x="0" y="1340347"/>
                  <a:pt x="0" y="1334989"/>
                </a:cubicBezTo>
                <a:cubicBezTo>
                  <a:pt x="52778" y="1282527"/>
                  <a:pt x="97901" y="1227293"/>
                  <a:pt x="135369" y="1169287"/>
                </a:cubicBezTo>
                <a:cubicBezTo>
                  <a:pt x="164316" y="1125104"/>
                  <a:pt x="190705" y="1069870"/>
                  <a:pt x="214536" y="1003586"/>
                </a:cubicBezTo>
                <a:cubicBezTo>
                  <a:pt x="229865" y="962174"/>
                  <a:pt x="237530" y="923516"/>
                  <a:pt x="237530" y="887611"/>
                </a:cubicBezTo>
                <a:lnTo>
                  <a:pt x="228154" y="849716"/>
                </a:lnTo>
                <a:cubicBezTo>
                  <a:pt x="228154" y="835689"/>
                  <a:pt x="234581" y="828675"/>
                  <a:pt x="247436" y="828675"/>
                </a:cubicBezTo>
                <a:cubicBezTo>
                  <a:pt x="268868" y="828675"/>
                  <a:pt x="295303" y="837931"/>
                  <a:pt x="326743" y="856441"/>
                </a:cubicBezTo>
                <a:cubicBezTo>
                  <a:pt x="353886" y="872105"/>
                  <a:pt x="367457" y="889193"/>
                  <a:pt x="367457" y="907703"/>
                </a:cubicBezTo>
                <a:cubicBezTo>
                  <a:pt x="367457" y="913340"/>
                  <a:pt x="365866" y="918977"/>
                  <a:pt x="362685" y="924614"/>
                </a:cubicBezTo>
                <a:cubicBezTo>
                  <a:pt x="345235" y="952780"/>
                  <a:pt x="332547" y="973913"/>
                  <a:pt x="324622" y="988015"/>
                </a:cubicBezTo>
                <a:lnTo>
                  <a:pt x="312080" y="1017370"/>
                </a:lnTo>
                <a:lnTo>
                  <a:pt x="319707" y="1021614"/>
                </a:lnTo>
                <a:cubicBezTo>
                  <a:pt x="329714" y="1027729"/>
                  <a:pt x="340570" y="1034863"/>
                  <a:pt x="352276" y="1043016"/>
                </a:cubicBezTo>
                <a:cubicBezTo>
                  <a:pt x="401171" y="1073786"/>
                  <a:pt x="446267" y="1101532"/>
                  <a:pt x="487563" y="1126254"/>
                </a:cubicBezTo>
                <a:lnTo>
                  <a:pt x="490550" y="1128014"/>
                </a:lnTo>
                <a:lnTo>
                  <a:pt x="481422" y="785478"/>
                </a:lnTo>
                <a:cubicBezTo>
                  <a:pt x="480269" y="768865"/>
                  <a:pt x="474492" y="751062"/>
                  <a:pt x="464093" y="732067"/>
                </a:cubicBezTo>
                <a:cubicBezTo>
                  <a:pt x="456000" y="722580"/>
                  <a:pt x="451954" y="715454"/>
                  <a:pt x="451954" y="710692"/>
                </a:cubicBezTo>
                <a:lnTo>
                  <a:pt x="451957" y="710674"/>
                </a:lnTo>
                <a:lnTo>
                  <a:pt x="413110" y="716168"/>
                </a:lnTo>
                <a:cubicBezTo>
                  <a:pt x="353328" y="724889"/>
                  <a:pt x="286271" y="735695"/>
                  <a:pt x="211941" y="748587"/>
                </a:cubicBezTo>
                <a:cubicBezTo>
                  <a:pt x="182845" y="754652"/>
                  <a:pt x="165069" y="757684"/>
                  <a:pt x="158614" y="757684"/>
                </a:cubicBezTo>
                <a:cubicBezTo>
                  <a:pt x="131620" y="757684"/>
                  <a:pt x="104636" y="750541"/>
                  <a:pt x="77661" y="736253"/>
                </a:cubicBezTo>
                <a:cubicBezTo>
                  <a:pt x="45532" y="723268"/>
                  <a:pt x="29468" y="710934"/>
                  <a:pt x="29468" y="699251"/>
                </a:cubicBezTo>
                <a:cubicBezTo>
                  <a:pt x="29468" y="694060"/>
                  <a:pt x="41561" y="688870"/>
                  <a:pt x="65745" y="683680"/>
                </a:cubicBezTo>
                <a:cubicBezTo>
                  <a:pt x="178043" y="670125"/>
                  <a:pt x="282796" y="656874"/>
                  <a:pt x="380004" y="643929"/>
                </a:cubicBezTo>
                <a:lnTo>
                  <a:pt x="466734" y="632165"/>
                </a:lnTo>
                <a:lnTo>
                  <a:pt x="464924" y="430213"/>
                </a:lnTo>
                <a:lnTo>
                  <a:pt x="454605" y="431500"/>
                </a:lnTo>
                <a:cubicBezTo>
                  <a:pt x="412915" y="436430"/>
                  <a:pt x="382340" y="438895"/>
                  <a:pt x="362880" y="438895"/>
                </a:cubicBezTo>
                <a:cubicBezTo>
                  <a:pt x="318288" y="438895"/>
                  <a:pt x="287285" y="433900"/>
                  <a:pt x="269872" y="423910"/>
                </a:cubicBezTo>
                <a:cubicBezTo>
                  <a:pt x="252478" y="411687"/>
                  <a:pt x="243781" y="401130"/>
                  <a:pt x="243781" y="392237"/>
                </a:cubicBezTo>
                <a:cubicBezTo>
                  <a:pt x="243781" y="384610"/>
                  <a:pt x="259268" y="380163"/>
                  <a:pt x="290243" y="378898"/>
                </a:cubicBezTo>
                <a:cubicBezTo>
                  <a:pt x="326743" y="375085"/>
                  <a:pt x="365038" y="369999"/>
                  <a:pt x="405129" y="363641"/>
                </a:cubicBezTo>
                <a:lnTo>
                  <a:pt x="464237" y="353556"/>
                </a:lnTo>
                <a:lnTo>
                  <a:pt x="462112" y="116533"/>
                </a:lnTo>
                <a:cubicBezTo>
                  <a:pt x="460847" y="98413"/>
                  <a:pt x="454540" y="78991"/>
                  <a:pt x="443192" y="58267"/>
                </a:cubicBezTo>
                <a:cubicBezTo>
                  <a:pt x="434374" y="47905"/>
                  <a:pt x="429965" y="40138"/>
                  <a:pt x="429965" y="34966"/>
                </a:cubicBezTo>
                <a:cubicBezTo>
                  <a:pt x="429965" y="11656"/>
                  <a:pt x="442150" y="0"/>
                  <a:pt x="46652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00" name="群組 299"/>
          <p:cNvGrpSpPr/>
          <p:nvPr/>
        </p:nvGrpSpPr>
        <p:grpSpPr>
          <a:xfrm>
            <a:off x="4176007" y="4052585"/>
            <a:ext cx="969094" cy="1335881"/>
            <a:chOff x="7284069" y="5055905"/>
            <a:chExt cx="969094" cy="1335881"/>
          </a:xfrm>
        </p:grpSpPr>
        <p:sp>
          <p:nvSpPr>
            <p:cNvPr id="293" name="文字方塊 292"/>
            <p:cNvSpPr txBox="1"/>
            <p:nvPr/>
          </p:nvSpPr>
          <p:spPr>
            <a:xfrm>
              <a:off x="7488335" y="5055905"/>
              <a:ext cx="764828" cy="1335881"/>
            </a:xfrm>
            <a:custGeom>
              <a:avLst/>
              <a:gdLst/>
              <a:ahLst/>
              <a:cxnLst/>
              <a:rect l="l" t="t" r="r" b="b"/>
              <a:pathLst>
                <a:path w="764828" h="1335881">
                  <a:moveTo>
                    <a:pt x="429714" y="0"/>
                  </a:moveTo>
                  <a:cubicBezTo>
                    <a:pt x="445452" y="0"/>
                    <a:pt x="471023" y="9795"/>
                    <a:pt x="506425" y="29385"/>
                  </a:cubicBezTo>
                  <a:cubicBezTo>
                    <a:pt x="541846" y="50276"/>
                    <a:pt x="559557" y="67903"/>
                    <a:pt x="559557" y="82265"/>
                  </a:cubicBezTo>
                  <a:cubicBezTo>
                    <a:pt x="559557" y="92162"/>
                    <a:pt x="555725" y="107017"/>
                    <a:pt x="548060" y="126830"/>
                  </a:cubicBezTo>
                  <a:cubicBezTo>
                    <a:pt x="540395" y="156540"/>
                    <a:pt x="532089" y="202090"/>
                    <a:pt x="523141" y="263482"/>
                  </a:cubicBezTo>
                  <a:cubicBezTo>
                    <a:pt x="514036" y="331808"/>
                    <a:pt x="504663" y="395816"/>
                    <a:pt x="495020" y="455506"/>
                  </a:cubicBezTo>
                  <a:lnTo>
                    <a:pt x="493898" y="462219"/>
                  </a:lnTo>
                  <a:lnTo>
                    <a:pt x="532949" y="451480"/>
                  </a:lnTo>
                  <a:cubicBezTo>
                    <a:pt x="565989" y="441592"/>
                    <a:pt x="594048" y="431472"/>
                    <a:pt x="617125" y="421119"/>
                  </a:cubicBezTo>
                  <a:cubicBezTo>
                    <a:pt x="627618" y="417342"/>
                    <a:pt x="634436" y="415454"/>
                    <a:pt x="637580" y="415454"/>
                  </a:cubicBezTo>
                  <a:cubicBezTo>
                    <a:pt x="645412" y="415454"/>
                    <a:pt x="668908" y="426067"/>
                    <a:pt x="708069" y="447294"/>
                  </a:cubicBezTo>
                  <a:cubicBezTo>
                    <a:pt x="745908" y="469841"/>
                    <a:pt x="764828" y="489738"/>
                    <a:pt x="764828" y="506983"/>
                  </a:cubicBezTo>
                  <a:cubicBezTo>
                    <a:pt x="764828" y="516676"/>
                    <a:pt x="759526" y="531214"/>
                    <a:pt x="748922" y="550599"/>
                  </a:cubicBezTo>
                  <a:cubicBezTo>
                    <a:pt x="735676" y="579695"/>
                    <a:pt x="724421" y="634631"/>
                    <a:pt x="715157" y="715408"/>
                  </a:cubicBezTo>
                  <a:cubicBezTo>
                    <a:pt x="696609" y="902838"/>
                    <a:pt x="680052" y="1030486"/>
                    <a:pt x="665485" y="1098352"/>
                  </a:cubicBezTo>
                  <a:cubicBezTo>
                    <a:pt x="642956" y="1198532"/>
                    <a:pt x="613814" y="1266397"/>
                    <a:pt x="578058" y="1301949"/>
                  </a:cubicBezTo>
                  <a:cubicBezTo>
                    <a:pt x="555529" y="1324571"/>
                    <a:pt x="537642" y="1335881"/>
                    <a:pt x="524396" y="1335881"/>
                  </a:cubicBezTo>
                  <a:cubicBezTo>
                    <a:pt x="507560" y="1335881"/>
                    <a:pt x="491487" y="1322087"/>
                    <a:pt x="476176" y="1294498"/>
                  </a:cubicBezTo>
                  <a:cubicBezTo>
                    <a:pt x="447099" y="1250649"/>
                    <a:pt x="406543" y="1202755"/>
                    <a:pt x="354509" y="1150814"/>
                  </a:cubicBezTo>
                  <a:cubicBezTo>
                    <a:pt x="354509" y="1145605"/>
                    <a:pt x="356369" y="1143000"/>
                    <a:pt x="360090" y="1143000"/>
                  </a:cubicBezTo>
                  <a:cubicBezTo>
                    <a:pt x="440234" y="1171129"/>
                    <a:pt x="492398" y="1185193"/>
                    <a:pt x="516583" y="1185193"/>
                  </a:cubicBezTo>
                  <a:cubicBezTo>
                    <a:pt x="527466" y="1185193"/>
                    <a:pt x="536991" y="1171445"/>
                    <a:pt x="545158" y="1143949"/>
                  </a:cubicBezTo>
                  <a:cubicBezTo>
                    <a:pt x="565547" y="1088938"/>
                    <a:pt x="583909" y="987168"/>
                    <a:pt x="600243" y="838637"/>
                  </a:cubicBezTo>
                  <a:cubicBezTo>
                    <a:pt x="612484" y="723110"/>
                    <a:pt x="618604" y="624092"/>
                    <a:pt x="618604" y="541586"/>
                  </a:cubicBezTo>
                  <a:cubicBezTo>
                    <a:pt x="618604" y="515541"/>
                    <a:pt x="601117" y="502518"/>
                    <a:pt x="566143" y="502518"/>
                  </a:cubicBezTo>
                  <a:cubicBezTo>
                    <a:pt x="551241" y="502518"/>
                    <a:pt x="530213" y="505642"/>
                    <a:pt x="503057" y="511889"/>
                  </a:cubicBezTo>
                  <a:lnTo>
                    <a:pt x="484806" y="516445"/>
                  </a:lnTo>
                  <a:lnTo>
                    <a:pt x="475375" y="569130"/>
                  </a:lnTo>
                  <a:cubicBezTo>
                    <a:pt x="465372" y="623063"/>
                    <a:pt x="455100" y="672678"/>
                    <a:pt x="444559" y="717975"/>
                  </a:cubicBezTo>
                  <a:cubicBezTo>
                    <a:pt x="410068" y="852646"/>
                    <a:pt x="359606" y="977420"/>
                    <a:pt x="293173" y="1092296"/>
                  </a:cubicBezTo>
                  <a:cubicBezTo>
                    <a:pt x="229289" y="1199229"/>
                    <a:pt x="158372" y="1270518"/>
                    <a:pt x="80423" y="1306162"/>
                  </a:cubicBezTo>
                  <a:cubicBezTo>
                    <a:pt x="52313" y="1322013"/>
                    <a:pt x="31236" y="1331919"/>
                    <a:pt x="17190" y="1335881"/>
                  </a:cubicBezTo>
                  <a:cubicBezTo>
                    <a:pt x="5730" y="1335881"/>
                    <a:pt x="0" y="1333017"/>
                    <a:pt x="0" y="1327287"/>
                  </a:cubicBezTo>
                  <a:cubicBezTo>
                    <a:pt x="0" y="1317073"/>
                    <a:pt x="8902" y="1304814"/>
                    <a:pt x="26706" y="1290507"/>
                  </a:cubicBezTo>
                  <a:cubicBezTo>
                    <a:pt x="117007" y="1188356"/>
                    <a:pt x="179329" y="1105607"/>
                    <a:pt x="213671" y="1042262"/>
                  </a:cubicBezTo>
                  <a:cubicBezTo>
                    <a:pt x="250562" y="976871"/>
                    <a:pt x="286178" y="889016"/>
                    <a:pt x="320520" y="778697"/>
                  </a:cubicBezTo>
                  <a:cubicBezTo>
                    <a:pt x="336415" y="726340"/>
                    <a:pt x="351317" y="664804"/>
                    <a:pt x="365228" y="594090"/>
                  </a:cubicBezTo>
                  <a:lnTo>
                    <a:pt x="372565" y="555269"/>
                  </a:lnTo>
                  <a:lnTo>
                    <a:pt x="331934" y="572421"/>
                  </a:lnTo>
                  <a:cubicBezTo>
                    <a:pt x="319618" y="576867"/>
                    <a:pt x="310623" y="579090"/>
                    <a:pt x="304949" y="579090"/>
                  </a:cubicBezTo>
                  <a:cubicBezTo>
                    <a:pt x="286494" y="579090"/>
                    <a:pt x="266068" y="571668"/>
                    <a:pt x="243669" y="556822"/>
                  </a:cubicBezTo>
                  <a:cubicBezTo>
                    <a:pt x="221271" y="543334"/>
                    <a:pt x="210071" y="532544"/>
                    <a:pt x="210071" y="524452"/>
                  </a:cubicBezTo>
                  <a:cubicBezTo>
                    <a:pt x="214052" y="517717"/>
                    <a:pt x="223354" y="514350"/>
                    <a:pt x="237977" y="514350"/>
                  </a:cubicBezTo>
                  <a:cubicBezTo>
                    <a:pt x="269440" y="512941"/>
                    <a:pt x="311226" y="506232"/>
                    <a:pt x="363336" y="494222"/>
                  </a:cubicBezTo>
                  <a:lnTo>
                    <a:pt x="383987" y="489100"/>
                  </a:lnTo>
                  <a:lnTo>
                    <a:pt x="389195" y="456893"/>
                  </a:lnTo>
                  <a:cubicBezTo>
                    <a:pt x="404450" y="354723"/>
                    <a:pt x="413352" y="251538"/>
                    <a:pt x="415901" y="147340"/>
                  </a:cubicBezTo>
                  <a:cubicBezTo>
                    <a:pt x="415901" y="111975"/>
                    <a:pt x="411975" y="81195"/>
                    <a:pt x="404125" y="55002"/>
                  </a:cubicBezTo>
                  <a:cubicBezTo>
                    <a:pt x="398878" y="40602"/>
                    <a:pt x="396255" y="30780"/>
                    <a:pt x="396255" y="25534"/>
                  </a:cubicBezTo>
                  <a:cubicBezTo>
                    <a:pt x="402822" y="8511"/>
                    <a:pt x="413975" y="0"/>
                    <a:pt x="42971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91" name="文字方塊 290"/>
            <p:cNvSpPr txBox="1"/>
            <p:nvPr/>
          </p:nvSpPr>
          <p:spPr>
            <a:xfrm>
              <a:off x="7284069" y="5148774"/>
              <a:ext cx="451172" cy="892969"/>
            </a:xfrm>
            <a:custGeom>
              <a:avLst/>
              <a:gdLst/>
              <a:ahLst/>
              <a:cxnLst/>
              <a:rect l="l" t="t" r="r" b="b"/>
              <a:pathLst>
                <a:path w="451172" h="892969">
                  <a:moveTo>
                    <a:pt x="247799" y="0"/>
                  </a:moveTo>
                  <a:cubicBezTo>
                    <a:pt x="257658" y="0"/>
                    <a:pt x="277387" y="9999"/>
                    <a:pt x="306986" y="29998"/>
                  </a:cubicBezTo>
                  <a:cubicBezTo>
                    <a:pt x="330928" y="51429"/>
                    <a:pt x="342900" y="70005"/>
                    <a:pt x="342900" y="85725"/>
                  </a:cubicBezTo>
                  <a:cubicBezTo>
                    <a:pt x="342900" y="97799"/>
                    <a:pt x="332789" y="118932"/>
                    <a:pt x="312567" y="149126"/>
                  </a:cubicBezTo>
                  <a:cubicBezTo>
                    <a:pt x="274392" y="206480"/>
                    <a:pt x="217112" y="300075"/>
                    <a:pt x="140726" y="429909"/>
                  </a:cubicBezTo>
                  <a:cubicBezTo>
                    <a:pt x="131741" y="448010"/>
                    <a:pt x="127248" y="460084"/>
                    <a:pt x="127248" y="466130"/>
                  </a:cubicBezTo>
                  <a:cubicBezTo>
                    <a:pt x="127248" y="475059"/>
                    <a:pt x="132159" y="479524"/>
                    <a:pt x="141982" y="479524"/>
                  </a:cubicBezTo>
                  <a:cubicBezTo>
                    <a:pt x="148995" y="479524"/>
                    <a:pt x="170938" y="475599"/>
                    <a:pt x="207810" y="467748"/>
                  </a:cubicBezTo>
                  <a:cubicBezTo>
                    <a:pt x="228869" y="461851"/>
                    <a:pt x="246638" y="457428"/>
                    <a:pt x="261116" y="454479"/>
                  </a:cubicBezTo>
                  <a:lnTo>
                    <a:pt x="270268" y="452902"/>
                  </a:lnTo>
                  <a:lnTo>
                    <a:pt x="285805" y="427844"/>
                  </a:lnTo>
                  <a:cubicBezTo>
                    <a:pt x="317673" y="375400"/>
                    <a:pt x="340174" y="315460"/>
                    <a:pt x="353308" y="248022"/>
                  </a:cubicBezTo>
                  <a:cubicBezTo>
                    <a:pt x="357048" y="225549"/>
                    <a:pt x="365484" y="214312"/>
                    <a:pt x="378618" y="214312"/>
                  </a:cubicBezTo>
                  <a:cubicBezTo>
                    <a:pt x="390376" y="214312"/>
                    <a:pt x="405408" y="226219"/>
                    <a:pt x="423713" y="250031"/>
                  </a:cubicBezTo>
                  <a:cubicBezTo>
                    <a:pt x="439396" y="271202"/>
                    <a:pt x="448549" y="289061"/>
                    <a:pt x="451172" y="303609"/>
                  </a:cubicBezTo>
                  <a:cubicBezTo>
                    <a:pt x="451172" y="326380"/>
                    <a:pt x="441954" y="347523"/>
                    <a:pt x="423518" y="367038"/>
                  </a:cubicBezTo>
                  <a:cubicBezTo>
                    <a:pt x="376414" y="432095"/>
                    <a:pt x="335449" y="492268"/>
                    <a:pt x="300623" y="547557"/>
                  </a:cubicBezTo>
                  <a:cubicBezTo>
                    <a:pt x="202304" y="693930"/>
                    <a:pt x="153144" y="770372"/>
                    <a:pt x="153144" y="776883"/>
                  </a:cubicBezTo>
                  <a:cubicBezTo>
                    <a:pt x="153144" y="781348"/>
                    <a:pt x="157237" y="783580"/>
                    <a:pt x="165422" y="783580"/>
                  </a:cubicBezTo>
                  <a:cubicBezTo>
                    <a:pt x="168580" y="783580"/>
                    <a:pt x="207645" y="770177"/>
                    <a:pt x="282618" y="743371"/>
                  </a:cubicBezTo>
                  <a:lnTo>
                    <a:pt x="314435" y="731963"/>
                  </a:lnTo>
                  <a:lnTo>
                    <a:pt x="312279" y="727576"/>
                  </a:lnTo>
                  <a:cubicBezTo>
                    <a:pt x="301460" y="704995"/>
                    <a:pt x="289538" y="678475"/>
                    <a:pt x="276513" y="648016"/>
                  </a:cubicBezTo>
                  <a:cubicBezTo>
                    <a:pt x="272030" y="639607"/>
                    <a:pt x="269788" y="633301"/>
                    <a:pt x="269788" y="629096"/>
                  </a:cubicBezTo>
                  <a:cubicBezTo>
                    <a:pt x="272151" y="619274"/>
                    <a:pt x="277471" y="614362"/>
                    <a:pt x="285750" y="614362"/>
                  </a:cubicBezTo>
                  <a:cubicBezTo>
                    <a:pt x="298940" y="614362"/>
                    <a:pt x="313218" y="618251"/>
                    <a:pt x="328584" y="626027"/>
                  </a:cubicBezTo>
                  <a:cubicBezTo>
                    <a:pt x="365940" y="641579"/>
                    <a:pt x="393948" y="658695"/>
                    <a:pt x="412607" y="677373"/>
                  </a:cubicBezTo>
                  <a:cubicBezTo>
                    <a:pt x="429090" y="699157"/>
                    <a:pt x="437331" y="728718"/>
                    <a:pt x="437331" y="766056"/>
                  </a:cubicBezTo>
                  <a:cubicBezTo>
                    <a:pt x="437331" y="807802"/>
                    <a:pt x="420142" y="828675"/>
                    <a:pt x="385762" y="828675"/>
                  </a:cubicBezTo>
                  <a:cubicBezTo>
                    <a:pt x="376795" y="828675"/>
                    <a:pt x="367270" y="821671"/>
                    <a:pt x="357187" y="807662"/>
                  </a:cubicBezTo>
                  <a:cubicBezTo>
                    <a:pt x="352425" y="801360"/>
                    <a:pt x="347172" y="793308"/>
                    <a:pt x="341429" y="783505"/>
                  </a:cubicBezTo>
                  <a:lnTo>
                    <a:pt x="334657" y="771428"/>
                  </a:lnTo>
                  <a:lnTo>
                    <a:pt x="298363" y="786207"/>
                  </a:lnTo>
                  <a:cubicBezTo>
                    <a:pt x="202357" y="826074"/>
                    <a:pt x="140770" y="857345"/>
                    <a:pt x="113602" y="880021"/>
                  </a:cubicBezTo>
                  <a:cubicBezTo>
                    <a:pt x="105435" y="888653"/>
                    <a:pt x="98896" y="892969"/>
                    <a:pt x="93985" y="892969"/>
                  </a:cubicBezTo>
                  <a:cubicBezTo>
                    <a:pt x="80906" y="892969"/>
                    <a:pt x="67177" y="885704"/>
                    <a:pt x="52796" y="871175"/>
                  </a:cubicBezTo>
                  <a:cubicBezTo>
                    <a:pt x="31886" y="847399"/>
                    <a:pt x="21431" y="828247"/>
                    <a:pt x="21431" y="813718"/>
                  </a:cubicBezTo>
                  <a:cubicBezTo>
                    <a:pt x="21431" y="801235"/>
                    <a:pt x="27998" y="791245"/>
                    <a:pt x="41132" y="783747"/>
                  </a:cubicBezTo>
                  <a:cubicBezTo>
                    <a:pt x="65503" y="771265"/>
                    <a:pt x="97371" y="731304"/>
                    <a:pt x="136736" y="663866"/>
                  </a:cubicBezTo>
                  <a:cubicBezTo>
                    <a:pt x="138145" y="663866"/>
                    <a:pt x="166448" y="619612"/>
                    <a:pt x="221644" y="531104"/>
                  </a:cubicBezTo>
                  <a:lnTo>
                    <a:pt x="234899" y="509827"/>
                  </a:lnTo>
                  <a:lnTo>
                    <a:pt x="232806" y="510485"/>
                  </a:lnTo>
                  <a:cubicBezTo>
                    <a:pt x="183791" y="525986"/>
                    <a:pt x="159283" y="534372"/>
                    <a:pt x="159283" y="535642"/>
                  </a:cubicBezTo>
                  <a:cubicBezTo>
                    <a:pt x="133461" y="542376"/>
                    <a:pt x="110867" y="551650"/>
                    <a:pt x="91501" y="563463"/>
                  </a:cubicBezTo>
                  <a:cubicBezTo>
                    <a:pt x="78590" y="573584"/>
                    <a:pt x="67289" y="578644"/>
                    <a:pt x="57596" y="578644"/>
                  </a:cubicBezTo>
                  <a:cubicBezTo>
                    <a:pt x="44797" y="578644"/>
                    <a:pt x="32705" y="567314"/>
                    <a:pt x="21319" y="544655"/>
                  </a:cubicBezTo>
                  <a:cubicBezTo>
                    <a:pt x="7106" y="523428"/>
                    <a:pt x="0" y="505737"/>
                    <a:pt x="0" y="491579"/>
                  </a:cubicBezTo>
                  <a:cubicBezTo>
                    <a:pt x="0" y="479450"/>
                    <a:pt x="8474" y="467311"/>
                    <a:pt x="25421" y="455163"/>
                  </a:cubicBezTo>
                  <a:cubicBezTo>
                    <a:pt x="59298" y="428467"/>
                    <a:pt x="101659" y="364136"/>
                    <a:pt x="152502" y="262170"/>
                  </a:cubicBezTo>
                  <a:cubicBezTo>
                    <a:pt x="190621" y="177208"/>
                    <a:pt x="213912" y="103166"/>
                    <a:pt x="222377" y="40044"/>
                  </a:cubicBezTo>
                  <a:cubicBezTo>
                    <a:pt x="224498" y="13348"/>
                    <a:pt x="232971" y="0"/>
                    <a:pt x="24779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98" name="群組 297"/>
          <p:cNvGrpSpPr/>
          <p:nvPr/>
        </p:nvGrpSpPr>
        <p:grpSpPr>
          <a:xfrm>
            <a:off x="9378907" y="285161"/>
            <a:ext cx="601414" cy="1421607"/>
            <a:chOff x="8713622" y="5101850"/>
            <a:chExt cx="601414" cy="1421607"/>
          </a:xfrm>
        </p:grpSpPr>
        <p:sp>
          <p:nvSpPr>
            <p:cNvPr id="292" name="文字方塊 291"/>
            <p:cNvSpPr txBox="1"/>
            <p:nvPr/>
          </p:nvSpPr>
          <p:spPr>
            <a:xfrm>
              <a:off x="8864756" y="5101850"/>
              <a:ext cx="443359" cy="492918"/>
            </a:xfrm>
            <a:custGeom>
              <a:avLst/>
              <a:gdLst/>
              <a:ahLst/>
              <a:cxnLst/>
              <a:rect l="l" t="t" r="r" b="b"/>
              <a:pathLst>
                <a:path w="443359" h="492918">
                  <a:moveTo>
                    <a:pt x="318121" y="0"/>
                  </a:moveTo>
                  <a:cubicBezTo>
                    <a:pt x="331218" y="0"/>
                    <a:pt x="349226" y="6548"/>
                    <a:pt x="372145" y="19645"/>
                  </a:cubicBezTo>
                  <a:cubicBezTo>
                    <a:pt x="419621" y="50750"/>
                    <a:pt x="443359" y="77762"/>
                    <a:pt x="443359" y="100682"/>
                  </a:cubicBezTo>
                  <a:cubicBezTo>
                    <a:pt x="443359" y="106319"/>
                    <a:pt x="437434" y="112904"/>
                    <a:pt x="425584" y="120439"/>
                  </a:cubicBezTo>
                  <a:cubicBezTo>
                    <a:pt x="415222" y="131731"/>
                    <a:pt x="404115" y="145842"/>
                    <a:pt x="392265" y="162771"/>
                  </a:cubicBezTo>
                  <a:cubicBezTo>
                    <a:pt x="338929" y="239901"/>
                    <a:pt x="285592" y="303860"/>
                    <a:pt x="232256" y="354648"/>
                  </a:cubicBezTo>
                  <a:cubicBezTo>
                    <a:pt x="189301" y="396041"/>
                    <a:pt x="140420" y="431787"/>
                    <a:pt x="85614" y="461888"/>
                  </a:cubicBezTo>
                  <a:cubicBezTo>
                    <a:pt x="48574" y="482575"/>
                    <a:pt x="24129" y="492918"/>
                    <a:pt x="12279" y="492918"/>
                  </a:cubicBezTo>
                  <a:cubicBezTo>
                    <a:pt x="4093" y="492918"/>
                    <a:pt x="0" y="490872"/>
                    <a:pt x="0" y="486779"/>
                  </a:cubicBezTo>
                  <a:cubicBezTo>
                    <a:pt x="0" y="483077"/>
                    <a:pt x="4289" y="478436"/>
                    <a:pt x="12865" y="472855"/>
                  </a:cubicBezTo>
                  <a:cubicBezTo>
                    <a:pt x="58629" y="432038"/>
                    <a:pt x="104394" y="382879"/>
                    <a:pt x="150159" y="325375"/>
                  </a:cubicBezTo>
                  <a:cubicBezTo>
                    <a:pt x="191626" y="273416"/>
                    <a:pt x="229521" y="214042"/>
                    <a:pt x="263845" y="147256"/>
                  </a:cubicBezTo>
                  <a:cubicBezTo>
                    <a:pt x="285295" y="106440"/>
                    <a:pt x="296020" y="68405"/>
                    <a:pt x="296020" y="33151"/>
                  </a:cubicBezTo>
                  <a:cubicBezTo>
                    <a:pt x="296020" y="11050"/>
                    <a:pt x="303387" y="0"/>
                    <a:pt x="31812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88" name="文字方塊 287"/>
            <p:cNvSpPr txBox="1"/>
            <p:nvPr/>
          </p:nvSpPr>
          <p:spPr>
            <a:xfrm>
              <a:off x="8713622" y="5509044"/>
              <a:ext cx="601414" cy="1014413"/>
            </a:xfrm>
            <a:custGeom>
              <a:avLst/>
              <a:gdLst/>
              <a:ahLst/>
              <a:cxnLst/>
              <a:rect l="l" t="t" r="r" b="b"/>
              <a:pathLst>
                <a:path w="601414" h="1014413">
                  <a:moveTo>
                    <a:pt x="495318" y="0"/>
                  </a:moveTo>
                  <a:cubicBezTo>
                    <a:pt x="504025" y="0"/>
                    <a:pt x="518173" y="5349"/>
                    <a:pt x="537762" y="16046"/>
                  </a:cubicBezTo>
                  <a:cubicBezTo>
                    <a:pt x="580197" y="48174"/>
                    <a:pt x="601414" y="73336"/>
                    <a:pt x="601414" y="91530"/>
                  </a:cubicBezTo>
                  <a:cubicBezTo>
                    <a:pt x="601414" y="97111"/>
                    <a:pt x="597470" y="105008"/>
                    <a:pt x="589582" y="115221"/>
                  </a:cubicBezTo>
                  <a:cubicBezTo>
                    <a:pt x="579052" y="131946"/>
                    <a:pt x="565900" y="152391"/>
                    <a:pt x="550124" y="176557"/>
                  </a:cubicBezTo>
                  <a:cubicBezTo>
                    <a:pt x="527423" y="213490"/>
                    <a:pt x="496586" y="258784"/>
                    <a:pt x="457613" y="312438"/>
                  </a:cubicBezTo>
                  <a:lnTo>
                    <a:pt x="434647" y="343534"/>
                  </a:lnTo>
                  <a:lnTo>
                    <a:pt x="442214" y="351858"/>
                  </a:lnTo>
                  <a:cubicBezTo>
                    <a:pt x="471850" y="389995"/>
                    <a:pt x="486668" y="415622"/>
                    <a:pt x="486668" y="428737"/>
                  </a:cubicBezTo>
                  <a:cubicBezTo>
                    <a:pt x="486668" y="433648"/>
                    <a:pt x="483691" y="447173"/>
                    <a:pt x="477738" y="469311"/>
                  </a:cubicBezTo>
                  <a:cubicBezTo>
                    <a:pt x="470594" y="498817"/>
                    <a:pt x="467022" y="573203"/>
                    <a:pt x="467022" y="692470"/>
                  </a:cubicBezTo>
                  <a:lnTo>
                    <a:pt x="460102" y="884263"/>
                  </a:lnTo>
                  <a:cubicBezTo>
                    <a:pt x="460102" y="906847"/>
                    <a:pt x="453553" y="936567"/>
                    <a:pt x="440456" y="973420"/>
                  </a:cubicBezTo>
                  <a:cubicBezTo>
                    <a:pt x="432122" y="1000749"/>
                    <a:pt x="422597" y="1014413"/>
                    <a:pt x="411881" y="1014413"/>
                  </a:cubicBezTo>
                  <a:cubicBezTo>
                    <a:pt x="397594" y="1014413"/>
                    <a:pt x="384497" y="999046"/>
                    <a:pt x="372591" y="968313"/>
                  </a:cubicBezTo>
                  <a:cubicBezTo>
                    <a:pt x="352350" y="922195"/>
                    <a:pt x="342230" y="889676"/>
                    <a:pt x="342230" y="870757"/>
                  </a:cubicBezTo>
                  <a:cubicBezTo>
                    <a:pt x="343885" y="863297"/>
                    <a:pt x="349699" y="846498"/>
                    <a:pt x="359671" y="820360"/>
                  </a:cubicBezTo>
                  <a:cubicBezTo>
                    <a:pt x="382944" y="769367"/>
                    <a:pt x="394580" y="660518"/>
                    <a:pt x="394580" y="493812"/>
                  </a:cubicBezTo>
                  <a:cubicBezTo>
                    <a:pt x="394580" y="465377"/>
                    <a:pt x="392329" y="437088"/>
                    <a:pt x="387827" y="408945"/>
                  </a:cubicBezTo>
                  <a:lnTo>
                    <a:pt x="386501" y="402330"/>
                  </a:lnTo>
                  <a:lnTo>
                    <a:pt x="360059" y="432386"/>
                  </a:lnTo>
                  <a:cubicBezTo>
                    <a:pt x="303576" y="492494"/>
                    <a:pt x="245245" y="542409"/>
                    <a:pt x="185067" y="582132"/>
                  </a:cubicBezTo>
                  <a:cubicBezTo>
                    <a:pt x="100868" y="636957"/>
                    <a:pt x="43643" y="664369"/>
                    <a:pt x="13394" y="664369"/>
                  </a:cubicBezTo>
                  <a:cubicBezTo>
                    <a:pt x="4464" y="664369"/>
                    <a:pt x="0" y="661765"/>
                    <a:pt x="0" y="656556"/>
                  </a:cubicBezTo>
                  <a:cubicBezTo>
                    <a:pt x="0" y="653747"/>
                    <a:pt x="4864" y="649059"/>
                    <a:pt x="14594" y="642491"/>
                  </a:cubicBezTo>
                  <a:cubicBezTo>
                    <a:pt x="88189" y="594643"/>
                    <a:pt x="172212" y="516769"/>
                    <a:pt x="266662" y="408869"/>
                  </a:cubicBezTo>
                  <a:cubicBezTo>
                    <a:pt x="338881" y="330064"/>
                    <a:pt x="397212" y="247976"/>
                    <a:pt x="441656" y="162604"/>
                  </a:cubicBezTo>
                  <a:cubicBezTo>
                    <a:pt x="461097" y="128839"/>
                    <a:pt x="470817" y="88032"/>
                    <a:pt x="470817" y="40184"/>
                  </a:cubicBezTo>
                  <a:cubicBezTo>
                    <a:pt x="470817" y="13395"/>
                    <a:pt x="478984" y="0"/>
                    <a:pt x="495318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299" name="群組 298"/>
          <p:cNvGrpSpPr/>
          <p:nvPr/>
        </p:nvGrpSpPr>
        <p:grpSpPr>
          <a:xfrm>
            <a:off x="11128184" y="322174"/>
            <a:ext cx="820638" cy="1311995"/>
            <a:chOff x="6603627" y="5044073"/>
            <a:chExt cx="820638" cy="1311995"/>
          </a:xfrm>
        </p:grpSpPr>
        <p:sp>
          <p:nvSpPr>
            <p:cNvPr id="294" name="文字方塊 293"/>
            <p:cNvSpPr txBox="1"/>
            <p:nvPr/>
          </p:nvSpPr>
          <p:spPr>
            <a:xfrm>
              <a:off x="6668590" y="5044073"/>
              <a:ext cx="755675" cy="895871"/>
            </a:xfrm>
            <a:custGeom>
              <a:avLst/>
              <a:gdLst/>
              <a:ahLst/>
              <a:cxnLst/>
              <a:rect l="l" t="t" r="r" b="b"/>
              <a:pathLst>
                <a:path w="755675" h="895871">
                  <a:moveTo>
                    <a:pt x="613246" y="0"/>
                  </a:moveTo>
                  <a:cubicBezTo>
                    <a:pt x="622343" y="0"/>
                    <a:pt x="651635" y="12865"/>
                    <a:pt x="701120" y="38593"/>
                  </a:cubicBezTo>
                  <a:cubicBezTo>
                    <a:pt x="737490" y="62238"/>
                    <a:pt x="755675" y="81781"/>
                    <a:pt x="755675" y="97222"/>
                  </a:cubicBezTo>
                  <a:cubicBezTo>
                    <a:pt x="755675" y="103771"/>
                    <a:pt x="751740" y="112198"/>
                    <a:pt x="743871" y="122505"/>
                  </a:cubicBezTo>
                  <a:cubicBezTo>
                    <a:pt x="728151" y="138429"/>
                    <a:pt x="714394" y="167469"/>
                    <a:pt x="702599" y="209625"/>
                  </a:cubicBezTo>
                  <a:cubicBezTo>
                    <a:pt x="702599" y="209625"/>
                    <a:pt x="677689" y="289248"/>
                    <a:pt x="627869" y="448494"/>
                  </a:cubicBezTo>
                  <a:cubicBezTo>
                    <a:pt x="617674" y="481236"/>
                    <a:pt x="598810" y="497607"/>
                    <a:pt x="571277" y="497607"/>
                  </a:cubicBezTo>
                  <a:cubicBezTo>
                    <a:pt x="564133" y="497607"/>
                    <a:pt x="557501" y="493207"/>
                    <a:pt x="551380" y="484408"/>
                  </a:cubicBezTo>
                  <a:lnTo>
                    <a:pt x="542750" y="468221"/>
                  </a:lnTo>
                  <a:lnTo>
                    <a:pt x="500614" y="469814"/>
                  </a:lnTo>
                  <a:cubicBezTo>
                    <a:pt x="480601" y="471395"/>
                    <a:pt x="461497" y="473767"/>
                    <a:pt x="443303" y="476929"/>
                  </a:cubicBezTo>
                  <a:lnTo>
                    <a:pt x="413595" y="480683"/>
                  </a:lnTo>
                  <a:lnTo>
                    <a:pt x="412348" y="581889"/>
                  </a:lnTo>
                  <a:lnTo>
                    <a:pt x="418391" y="580221"/>
                  </a:lnTo>
                  <a:cubicBezTo>
                    <a:pt x="437138" y="574668"/>
                    <a:pt x="453675" y="568970"/>
                    <a:pt x="467999" y="563129"/>
                  </a:cubicBezTo>
                  <a:cubicBezTo>
                    <a:pt x="478120" y="558441"/>
                    <a:pt x="484863" y="556097"/>
                    <a:pt x="488231" y="556097"/>
                  </a:cubicBezTo>
                  <a:cubicBezTo>
                    <a:pt x="503653" y="556097"/>
                    <a:pt x="523615" y="562301"/>
                    <a:pt x="548115" y="574709"/>
                  </a:cubicBezTo>
                  <a:cubicBezTo>
                    <a:pt x="564449" y="581797"/>
                    <a:pt x="572616" y="590662"/>
                    <a:pt x="572616" y="601303"/>
                  </a:cubicBezTo>
                  <a:cubicBezTo>
                    <a:pt x="572616" y="609861"/>
                    <a:pt x="564589" y="616586"/>
                    <a:pt x="548534" y="621479"/>
                  </a:cubicBezTo>
                  <a:cubicBezTo>
                    <a:pt x="529949" y="630036"/>
                    <a:pt x="488556" y="641040"/>
                    <a:pt x="424355" y="654491"/>
                  </a:cubicBezTo>
                  <a:lnTo>
                    <a:pt x="411424" y="656884"/>
                  </a:lnTo>
                  <a:lnTo>
                    <a:pt x="410253" y="751926"/>
                  </a:lnTo>
                  <a:lnTo>
                    <a:pt x="425716" y="748237"/>
                  </a:lnTo>
                  <a:cubicBezTo>
                    <a:pt x="440324" y="744668"/>
                    <a:pt x="454456" y="741130"/>
                    <a:pt x="468111" y="737620"/>
                  </a:cubicBezTo>
                  <a:cubicBezTo>
                    <a:pt x="506341" y="726142"/>
                    <a:pt x="530461" y="720403"/>
                    <a:pt x="540469" y="720403"/>
                  </a:cubicBezTo>
                  <a:cubicBezTo>
                    <a:pt x="546515" y="720403"/>
                    <a:pt x="565863" y="726356"/>
                    <a:pt x="598512" y="738262"/>
                  </a:cubicBezTo>
                  <a:cubicBezTo>
                    <a:pt x="638398" y="763265"/>
                    <a:pt x="658341" y="782315"/>
                    <a:pt x="658341" y="795412"/>
                  </a:cubicBezTo>
                  <a:cubicBezTo>
                    <a:pt x="657132" y="808509"/>
                    <a:pt x="638380" y="815653"/>
                    <a:pt x="602084" y="816844"/>
                  </a:cubicBezTo>
                  <a:cubicBezTo>
                    <a:pt x="532730" y="819485"/>
                    <a:pt x="453470" y="828043"/>
                    <a:pt x="364303" y="842516"/>
                  </a:cubicBezTo>
                  <a:cubicBezTo>
                    <a:pt x="313851" y="850423"/>
                    <a:pt x="247194" y="865575"/>
                    <a:pt x="164334" y="887974"/>
                  </a:cubicBezTo>
                  <a:cubicBezTo>
                    <a:pt x="148131" y="893239"/>
                    <a:pt x="138224" y="895871"/>
                    <a:pt x="134615" y="895871"/>
                  </a:cubicBezTo>
                  <a:cubicBezTo>
                    <a:pt x="109705" y="895871"/>
                    <a:pt x="84795" y="889276"/>
                    <a:pt x="59885" y="876086"/>
                  </a:cubicBezTo>
                  <a:cubicBezTo>
                    <a:pt x="30231" y="864106"/>
                    <a:pt x="15404" y="852720"/>
                    <a:pt x="15404" y="841930"/>
                  </a:cubicBezTo>
                  <a:cubicBezTo>
                    <a:pt x="15404" y="837149"/>
                    <a:pt x="26566" y="832359"/>
                    <a:pt x="48890" y="827559"/>
                  </a:cubicBezTo>
                  <a:cubicBezTo>
                    <a:pt x="134010" y="811616"/>
                    <a:pt x="211506" y="796149"/>
                    <a:pt x="281376" y="781160"/>
                  </a:cubicBezTo>
                  <a:lnTo>
                    <a:pt x="331080" y="770284"/>
                  </a:lnTo>
                  <a:lnTo>
                    <a:pt x="328388" y="671400"/>
                  </a:lnTo>
                  <a:lnTo>
                    <a:pt x="303979" y="675127"/>
                  </a:lnTo>
                  <a:cubicBezTo>
                    <a:pt x="272302" y="679712"/>
                    <a:pt x="249073" y="682005"/>
                    <a:pt x="234293" y="682005"/>
                  </a:cubicBezTo>
                  <a:cubicBezTo>
                    <a:pt x="197811" y="682005"/>
                    <a:pt x="172445" y="677912"/>
                    <a:pt x="158195" y="669727"/>
                  </a:cubicBezTo>
                  <a:cubicBezTo>
                    <a:pt x="143963" y="659737"/>
                    <a:pt x="136848" y="651105"/>
                    <a:pt x="136848" y="643831"/>
                  </a:cubicBezTo>
                  <a:cubicBezTo>
                    <a:pt x="136848" y="636817"/>
                    <a:pt x="148642" y="632725"/>
                    <a:pt x="172231" y="631553"/>
                  </a:cubicBezTo>
                  <a:cubicBezTo>
                    <a:pt x="200044" y="628046"/>
                    <a:pt x="229223" y="623367"/>
                    <a:pt x="259770" y="617516"/>
                  </a:cubicBezTo>
                  <a:lnTo>
                    <a:pt x="326522" y="602827"/>
                  </a:lnTo>
                  <a:lnTo>
                    <a:pt x="323507" y="492065"/>
                  </a:lnTo>
                  <a:lnTo>
                    <a:pt x="316411" y="492961"/>
                  </a:lnTo>
                  <a:cubicBezTo>
                    <a:pt x="288213" y="496524"/>
                    <a:pt x="274114" y="498305"/>
                    <a:pt x="274114" y="498305"/>
                  </a:cubicBezTo>
                  <a:cubicBezTo>
                    <a:pt x="243176" y="503049"/>
                    <a:pt x="219522" y="505421"/>
                    <a:pt x="203150" y="505421"/>
                  </a:cubicBezTo>
                  <a:cubicBezTo>
                    <a:pt x="196751" y="505421"/>
                    <a:pt x="190860" y="505129"/>
                    <a:pt x="185479" y="504547"/>
                  </a:cubicBezTo>
                  <a:lnTo>
                    <a:pt x="183651" y="504219"/>
                  </a:lnTo>
                  <a:lnTo>
                    <a:pt x="183038" y="511525"/>
                  </a:lnTo>
                  <a:cubicBezTo>
                    <a:pt x="181684" y="518664"/>
                    <a:pt x="179654" y="524880"/>
                    <a:pt x="176947" y="530173"/>
                  </a:cubicBezTo>
                  <a:cubicBezTo>
                    <a:pt x="171515" y="541800"/>
                    <a:pt x="165013" y="547613"/>
                    <a:pt x="157442" y="547613"/>
                  </a:cubicBezTo>
                  <a:cubicBezTo>
                    <a:pt x="148754" y="547613"/>
                    <a:pt x="140075" y="540609"/>
                    <a:pt x="131406" y="526601"/>
                  </a:cubicBezTo>
                  <a:cubicBezTo>
                    <a:pt x="118402" y="508258"/>
                    <a:pt x="111361" y="488845"/>
                    <a:pt x="110282" y="468362"/>
                  </a:cubicBezTo>
                  <a:cubicBezTo>
                    <a:pt x="95827" y="383977"/>
                    <a:pt x="88599" y="341784"/>
                    <a:pt x="88599" y="341784"/>
                  </a:cubicBezTo>
                  <a:cubicBezTo>
                    <a:pt x="80153" y="275853"/>
                    <a:pt x="71112" y="229698"/>
                    <a:pt x="61475" y="203318"/>
                  </a:cubicBezTo>
                  <a:cubicBezTo>
                    <a:pt x="55448" y="176064"/>
                    <a:pt x="39774" y="151014"/>
                    <a:pt x="14455" y="128169"/>
                  </a:cubicBezTo>
                  <a:cubicBezTo>
                    <a:pt x="4818" y="122012"/>
                    <a:pt x="0" y="117612"/>
                    <a:pt x="0" y="114970"/>
                  </a:cubicBezTo>
                  <a:cubicBezTo>
                    <a:pt x="0" y="98599"/>
                    <a:pt x="6939" y="90413"/>
                    <a:pt x="20817" y="90413"/>
                  </a:cubicBezTo>
                  <a:cubicBezTo>
                    <a:pt x="32035" y="90413"/>
                    <a:pt x="42586" y="91227"/>
                    <a:pt x="52469" y="92855"/>
                  </a:cubicBezTo>
                  <a:lnTo>
                    <a:pt x="58249" y="94387"/>
                  </a:lnTo>
                  <a:lnTo>
                    <a:pt x="162677" y="87633"/>
                  </a:lnTo>
                  <a:cubicBezTo>
                    <a:pt x="285844" y="76143"/>
                    <a:pt x="400985" y="54597"/>
                    <a:pt x="508099" y="22994"/>
                  </a:cubicBezTo>
                  <a:cubicBezTo>
                    <a:pt x="560022" y="7665"/>
                    <a:pt x="595071" y="0"/>
                    <a:pt x="613246" y="0"/>
                  </a:cubicBezTo>
                  <a:close/>
                  <a:moveTo>
                    <a:pt x="582550" y="84163"/>
                  </a:moveTo>
                  <a:cubicBezTo>
                    <a:pt x="565138" y="84163"/>
                    <a:pt x="512386" y="90530"/>
                    <a:pt x="424296" y="103266"/>
                  </a:cubicBezTo>
                  <a:lnTo>
                    <a:pt x="394048" y="107706"/>
                  </a:lnTo>
                  <a:lnTo>
                    <a:pt x="395892" y="108357"/>
                  </a:lnTo>
                  <a:cubicBezTo>
                    <a:pt x="417268" y="119240"/>
                    <a:pt x="427955" y="131211"/>
                    <a:pt x="427955" y="144271"/>
                  </a:cubicBezTo>
                  <a:cubicBezTo>
                    <a:pt x="427955" y="152977"/>
                    <a:pt x="426365" y="162232"/>
                    <a:pt x="423184" y="172036"/>
                  </a:cubicBezTo>
                  <a:cubicBezTo>
                    <a:pt x="418923" y="191626"/>
                    <a:pt x="416793" y="207951"/>
                    <a:pt x="416793" y="221010"/>
                  </a:cubicBezTo>
                  <a:lnTo>
                    <a:pt x="414504" y="406855"/>
                  </a:lnTo>
                  <a:lnTo>
                    <a:pt x="429694" y="403875"/>
                  </a:lnTo>
                  <a:cubicBezTo>
                    <a:pt x="455552" y="399093"/>
                    <a:pt x="473650" y="396702"/>
                    <a:pt x="483989" y="396702"/>
                  </a:cubicBezTo>
                  <a:cubicBezTo>
                    <a:pt x="494830" y="396702"/>
                    <a:pt x="509397" y="400459"/>
                    <a:pt x="527689" y="407972"/>
                  </a:cubicBezTo>
                  <a:lnTo>
                    <a:pt x="546476" y="416403"/>
                  </a:lnTo>
                  <a:lnTo>
                    <a:pt x="550130" y="409130"/>
                  </a:lnTo>
                  <a:cubicBezTo>
                    <a:pt x="562414" y="381897"/>
                    <a:pt x="575360" y="333868"/>
                    <a:pt x="588969" y="265045"/>
                  </a:cubicBezTo>
                  <a:cubicBezTo>
                    <a:pt x="601061" y="208862"/>
                    <a:pt x="607107" y="160177"/>
                    <a:pt x="607107" y="118988"/>
                  </a:cubicBezTo>
                  <a:cubicBezTo>
                    <a:pt x="607107" y="95771"/>
                    <a:pt x="598922" y="84163"/>
                    <a:pt x="582550" y="84163"/>
                  </a:cubicBezTo>
                  <a:close/>
                  <a:moveTo>
                    <a:pt x="289876" y="123795"/>
                  </a:moveTo>
                  <a:lnTo>
                    <a:pt x="264113" y="128025"/>
                  </a:lnTo>
                  <a:cubicBezTo>
                    <a:pt x="223990" y="133682"/>
                    <a:pt x="184039" y="137454"/>
                    <a:pt x="144260" y="139340"/>
                  </a:cubicBezTo>
                  <a:lnTo>
                    <a:pt x="134136" y="139581"/>
                  </a:lnTo>
                  <a:lnTo>
                    <a:pt x="136178" y="147340"/>
                  </a:lnTo>
                  <a:cubicBezTo>
                    <a:pt x="136178" y="167469"/>
                    <a:pt x="138401" y="188473"/>
                    <a:pt x="142847" y="210350"/>
                  </a:cubicBezTo>
                  <a:cubicBezTo>
                    <a:pt x="163957" y="310781"/>
                    <a:pt x="177151" y="387824"/>
                    <a:pt x="182429" y="441479"/>
                  </a:cubicBezTo>
                  <a:lnTo>
                    <a:pt x="182741" y="445396"/>
                  </a:lnTo>
                  <a:lnTo>
                    <a:pt x="222846" y="441491"/>
                  </a:lnTo>
                  <a:cubicBezTo>
                    <a:pt x="243776" y="439046"/>
                    <a:pt x="264337" y="436230"/>
                    <a:pt x="284529" y="433041"/>
                  </a:cubicBezTo>
                  <a:lnTo>
                    <a:pt x="321719" y="426363"/>
                  </a:lnTo>
                  <a:lnTo>
                    <a:pt x="315218" y="187524"/>
                  </a:lnTo>
                  <a:cubicBezTo>
                    <a:pt x="314176" y="172418"/>
                    <a:pt x="308921" y="156233"/>
                    <a:pt x="299452" y="138969"/>
                  </a:cubicBezTo>
                  <a:cubicBezTo>
                    <a:pt x="295777" y="134653"/>
                    <a:pt x="293022" y="130876"/>
                    <a:pt x="291185" y="127639"/>
                  </a:cubicBezTo>
                  <a:lnTo>
                    <a:pt x="289876" y="12379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90" name="文字方塊 289"/>
            <p:cNvSpPr txBox="1"/>
            <p:nvPr/>
          </p:nvSpPr>
          <p:spPr>
            <a:xfrm>
              <a:off x="7105587" y="5198780"/>
              <a:ext cx="143991" cy="192881"/>
            </a:xfrm>
            <a:custGeom>
              <a:avLst/>
              <a:gdLst/>
              <a:ahLst/>
              <a:cxnLst/>
              <a:rect l="l" t="t" r="r" b="b"/>
              <a:pathLst>
                <a:path w="143991" h="192881">
                  <a:moveTo>
                    <a:pt x="60610" y="0"/>
                  </a:moveTo>
                  <a:cubicBezTo>
                    <a:pt x="70637" y="0"/>
                    <a:pt x="87492" y="9293"/>
                    <a:pt x="111174" y="27878"/>
                  </a:cubicBezTo>
                  <a:cubicBezTo>
                    <a:pt x="133052" y="44695"/>
                    <a:pt x="143991" y="60183"/>
                    <a:pt x="143991" y="74340"/>
                  </a:cubicBezTo>
                  <a:cubicBezTo>
                    <a:pt x="143991" y="84739"/>
                    <a:pt x="139424" y="93055"/>
                    <a:pt x="130289" y="99287"/>
                  </a:cubicBezTo>
                  <a:cubicBezTo>
                    <a:pt x="113695" y="108645"/>
                    <a:pt x="95017" y="122681"/>
                    <a:pt x="74256" y="141396"/>
                  </a:cubicBezTo>
                  <a:cubicBezTo>
                    <a:pt x="36918" y="175720"/>
                    <a:pt x="14510" y="192881"/>
                    <a:pt x="7032" y="192881"/>
                  </a:cubicBezTo>
                  <a:cubicBezTo>
                    <a:pt x="2344" y="192881"/>
                    <a:pt x="0" y="190324"/>
                    <a:pt x="0" y="185208"/>
                  </a:cubicBezTo>
                  <a:cubicBezTo>
                    <a:pt x="0" y="181803"/>
                    <a:pt x="1674" y="179673"/>
                    <a:pt x="5023" y="178817"/>
                  </a:cubicBezTo>
                  <a:cubicBezTo>
                    <a:pt x="16147" y="156158"/>
                    <a:pt x="25784" y="131527"/>
                    <a:pt x="33932" y="104924"/>
                  </a:cubicBezTo>
                  <a:cubicBezTo>
                    <a:pt x="40593" y="84237"/>
                    <a:pt x="47634" y="53699"/>
                    <a:pt x="55057" y="13311"/>
                  </a:cubicBezTo>
                  <a:cubicBezTo>
                    <a:pt x="56526" y="4437"/>
                    <a:pt x="58377" y="0"/>
                    <a:pt x="6061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89" name="文字方塊 288"/>
            <p:cNvSpPr txBox="1"/>
            <p:nvPr/>
          </p:nvSpPr>
          <p:spPr>
            <a:xfrm>
              <a:off x="6843835" y="5248785"/>
              <a:ext cx="120551" cy="171450"/>
            </a:xfrm>
            <a:custGeom>
              <a:avLst/>
              <a:gdLst/>
              <a:ahLst/>
              <a:cxnLst/>
              <a:rect l="l" t="t" r="r" b="b"/>
              <a:pathLst>
                <a:path w="120551" h="171450">
                  <a:moveTo>
                    <a:pt x="11609" y="0"/>
                  </a:moveTo>
                  <a:cubicBezTo>
                    <a:pt x="21078" y="0"/>
                    <a:pt x="31338" y="3228"/>
                    <a:pt x="42388" y="9684"/>
                  </a:cubicBezTo>
                  <a:cubicBezTo>
                    <a:pt x="69233" y="22594"/>
                    <a:pt x="89362" y="36798"/>
                    <a:pt x="102775" y="52295"/>
                  </a:cubicBezTo>
                  <a:cubicBezTo>
                    <a:pt x="114626" y="70378"/>
                    <a:pt x="120551" y="94916"/>
                    <a:pt x="120551" y="125909"/>
                  </a:cubicBezTo>
                  <a:cubicBezTo>
                    <a:pt x="120551" y="156270"/>
                    <a:pt x="108049" y="171450"/>
                    <a:pt x="83046" y="171450"/>
                  </a:cubicBezTo>
                  <a:cubicBezTo>
                    <a:pt x="76628" y="171450"/>
                    <a:pt x="69810" y="165814"/>
                    <a:pt x="62592" y="154540"/>
                  </a:cubicBezTo>
                  <a:cubicBezTo>
                    <a:pt x="48955" y="134225"/>
                    <a:pt x="29701" y="91362"/>
                    <a:pt x="4828" y="25952"/>
                  </a:cubicBezTo>
                  <a:cubicBezTo>
                    <a:pt x="1609" y="19181"/>
                    <a:pt x="0" y="14102"/>
                    <a:pt x="0" y="10716"/>
                  </a:cubicBezTo>
                  <a:cubicBezTo>
                    <a:pt x="1712" y="3572"/>
                    <a:pt x="5581" y="0"/>
                    <a:pt x="1160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87" name="文字方塊 286"/>
            <p:cNvSpPr txBox="1"/>
            <p:nvPr/>
          </p:nvSpPr>
          <p:spPr>
            <a:xfrm>
              <a:off x="7129585" y="5927443"/>
              <a:ext cx="141982" cy="192881"/>
            </a:xfrm>
            <a:custGeom>
              <a:avLst/>
              <a:gdLst/>
              <a:ahLst/>
              <a:cxnLst/>
              <a:rect l="l" t="t" r="r" b="b"/>
              <a:pathLst>
                <a:path w="141982" h="192881">
                  <a:moveTo>
                    <a:pt x="11609" y="0"/>
                  </a:moveTo>
                  <a:cubicBezTo>
                    <a:pt x="22938" y="0"/>
                    <a:pt x="35217" y="3776"/>
                    <a:pt x="48444" y="11329"/>
                  </a:cubicBezTo>
                  <a:cubicBezTo>
                    <a:pt x="80572" y="26435"/>
                    <a:pt x="104663" y="43058"/>
                    <a:pt x="120718" y="61196"/>
                  </a:cubicBezTo>
                  <a:cubicBezTo>
                    <a:pt x="134894" y="82348"/>
                    <a:pt x="141982" y="111063"/>
                    <a:pt x="141982" y="147340"/>
                  </a:cubicBezTo>
                  <a:cubicBezTo>
                    <a:pt x="141982" y="177700"/>
                    <a:pt x="129481" y="192881"/>
                    <a:pt x="104477" y="192881"/>
                  </a:cubicBezTo>
                  <a:cubicBezTo>
                    <a:pt x="96404" y="192881"/>
                    <a:pt x="87827" y="186491"/>
                    <a:pt x="78749" y="173710"/>
                  </a:cubicBezTo>
                  <a:cubicBezTo>
                    <a:pt x="61578" y="150697"/>
                    <a:pt x="37347" y="102114"/>
                    <a:pt x="6056" y="27961"/>
                  </a:cubicBezTo>
                  <a:cubicBezTo>
                    <a:pt x="2019" y="20296"/>
                    <a:pt x="0" y="14548"/>
                    <a:pt x="0" y="10715"/>
                  </a:cubicBezTo>
                  <a:cubicBezTo>
                    <a:pt x="1712" y="3572"/>
                    <a:pt x="5581" y="0"/>
                    <a:pt x="1160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86" name="文字方塊 285"/>
            <p:cNvSpPr txBox="1"/>
            <p:nvPr/>
          </p:nvSpPr>
          <p:spPr>
            <a:xfrm>
              <a:off x="6969520" y="5977449"/>
              <a:ext cx="147117" cy="200025"/>
            </a:xfrm>
            <a:custGeom>
              <a:avLst/>
              <a:gdLst/>
              <a:ahLst/>
              <a:cxnLst/>
              <a:rect l="l" t="t" r="r" b="b"/>
              <a:pathLst>
                <a:path w="147117" h="200025">
                  <a:moveTo>
                    <a:pt x="14511" y="0"/>
                  </a:moveTo>
                  <a:cubicBezTo>
                    <a:pt x="26045" y="0"/>
                    <a:pt x="38538" y="3665"/>
                    <a:pt x="51988" y="10995"/>
                  </a:cubicBezTo>
                  <a:cubicBezTo>
                    <a:pt x="84656" y="25673"/>
                    <a:pt x="109157" y="41821"/>
                    <a:pt x="125490" y="59438"/>
                  </a:cubicBezTo>
                  <a:cubicBezTo>
                    <a:pt x="139908" y="79995"/>
                    <a:pt x="147117" y="107882"/>
                    <a:pt x="147117" y="143098"/>
                  </a:cubicBezTo>
                  <a:cubicBezTo>
                    <a:pt x="147117" y="181049"/>
                    <a:pt x="131490" y="200025"/>
                    <a:pt x="100236" y="200025"/>
                  </a:cubicBezTo>
                  <a:cubicBezTo>
                    <a:pt x="92497" y="200025"/>
                    <a:pt x="84265" y="193477"/>
                    <a:pt x="75540" y="180380"/>
                  </a:cubicBezTo>
                  <a:cubicBezTo>
                    <a:pt x="59076" y="156809"/>
                    <a:pt x="35831" y="107045"/>
                    <a:pt x="5805" y="31086"/>
                  </a:cubicBezTo>
                  <a:cubicBezTo>
                    <a:pt x="1935" y="23217"/>
                    <a:pt x="0" y="17320"/>
                    <a:pt x="0" y="13394"/>
                  </a:cubicBezTo>
                  <a:cubicBezTo>
                    <a:pt x="2159" y="4465"/>
                    <a:pt x="6995" y="0"/>
                    <a:pt x="1451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85" name="文字方塊 284"/>
            <p:cNvSpPr txBox="1"/>
            <p:nvPr/>
          </p:nvSpPr>
          <p:spPr>
            <a:xfrm>
              <a:off x="6603627" y="6041743"/>
              <a:ext cx="133052" cy="314325"/>
            </a:xfrm>
            <a:custGeom>
              <a:avLst/>
              <a:gdLst/>
              <a:ahLst/>
              <a:cxnLst/>
              <a:rect l="l" t="t" r="r" b="b"/>
              <a:pathLst>
                <a:path w="133052" h="314325">
                  <a:moveTo>
                    <a:pt x="87511" y="0"/>
                  </a:moveTo>
                  <a:cubicBezTo>
                    <a:pt x="94598" y="0"/>
                    <a:pt x="100672" y="7692"/>
                    <a:pt x="105733" y="23077"/>
                  </a:cubicBezTo>
                  <a:cubicBezTo>
                    <a:pt x="123945" y="61029"/>
                    <a:pt x="133052" y="91287"/>
                    <a:pt x="133052" y="113853"/>
                  </a:cubicBezTo>
                  <a:cubicBezTo>
                    <a:pt x="133052" y="150298"/>
                    <a:pt x="126066" y="188918"/>
                    <a:pt x="112095" y="229716"/>
                  </a:cubicBezTo>
                  <a:cubicBezTo>
                    <a:pt x="105658" y="258347"/>
                    <a:pt x="95994" y="280476"/>
                    <a:pt x="83101" y="296103"/>
                  </a:cubicBezTo>
                  <a:cubicBezTo>
                    <a:pt x="75586" y="308251"/>
                    <a:pt x="67530" y="314325"/>
                    <a:pt x="58936" y="314325"/>
                  </a:cubicBezTo>
                  <a:cubicBezTo>
                    <a:pt x="38248" y="314325"/>
                    <a:pt x="21701" y="304121"/>
                    <a:pt x="9292" y="283713"/>
                  </a:cubicBezTo>
                  <a:cubicBezTo>
                    <a:pt x="3097" y="266356"/>
                    <a:pt x="0" y="247985"/>
                    <a:pt x="0" y="228600"/>
                  </a:cubicBezTo>
                  <a:cubicBezTo>
                    <a:pt x="0" y="214424"/>
                    <a:pt x="2158" y="198918"/>
                    <a:pt x="6474" y="182082"/>
                  </a:cubicBezTo>
                  <a:cubicBezTo>
                    <a:pt x="46453" y="101454"/>
                    <a:pt x="69140" y="49178"/>
                    <a:pt x="74535" y="25254"/>
                  </a:cubicBezTo>
                  <a:cubicBezTo>
                    <a:pt x="77790" y="8418"/>
                    <a:pt x="82116" y="0"/>
                    <a:pt x="8751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84" name="文字方塊 283"/>
            <p:cNvSpPr txBox="1"/>
            <p:nvPr/>
          </p:nvSpPr>
          <p:spPr>
            <a:xfrm>
              <a:off x="6805214" y="6041743"/>
              <a:ext cx="125686" cy="200025"/>
            </a:xfrm>
            <a:custGeom>
              <a:avLst/>
              <a:gdLst/>
              <a:ahLst/>
              <a:cxnLst/>
              <a:rect l="l" t="t" r="r" b="b"/>
              <a:pathLst>
                <a:path w="125686" h="200025">
                  <a:moveTo>
                    <a:pt x="14511" y="0"/>
                  </a:moveTo>
                  <a:cubicBezTo>
                    <a:pt x="24185" y="0"/>
                    <a:pt x="34659" y="3665"/>
                    <a:pt x="45932" y="10994"/>
                  </a:cubicBezTo>
                  <a:cubicBezTo>
                    <a:pt x="73317" y="25673"/>
                    <a:pt x="93855" y="41820"/>
                    <a:pt x="107547" y="59438"/>
                  </a:cubicBezTo>
                  <a:cubicBezTo>
                    <a:pt x="119639" y="79995"/>
                    <a:pt x="125686" y="107882"/>
                    <a:pt x="125686" y="143098"/>
                  </a:cubicBezTo>
                  <a:cubicBezTo>
                    <a:pt x="125686" y="181049"/>
                    <a:pt x="110059" y="200025"/>
                    <a:pt x="78805" y="200025"/>
                  </a:cubicBezTo>
                  <a:cubicBezTo>
                    <a:pt x="72721" y="200025"/>
                    <a:pt x="66247" y="193476"/>
                    <a:pt x="59383" y="180379"/>
                  </a:cubicBezTo>
                  <a:cubicBezTo>
                    <a:pt x="46435" y="156809"/>
                    <a:pt x="28166" y="107044"/>
                    <a:pt x="4577" y="31086"/>
                  </a:cubicBezTo>
                  <a:cubicBezTo>
                    <a:pt x="1526" y="23217"/>
                    <a:pt x="0" y="17320"/>
                    <a:pt x="0" y="13394"/>
                  </a:cubicBezTo>
                  <a:cubicBezTo>
                    <a:pt x="2158" y="4465"/>
                    <a:pt x="6995" y="0"/>
                    <a:pt x="14511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311" name="文字方塊 310"/>
          <p:cNvSpPr txBox="1"/>
          <p:nvPr/>
        </p:nvSpPr>
        <p:spPr>
          <a:xfrm>
            <a:off x="3785581" y="2482752"/>
            <a:ext cx="907257" cy="471487"/>
          </a:xfrm>
          <a:custGeom>
            <a:avLst/>
            <a:gdLst/>
            <a:ahLst/>
            <a:cxnLst/>
            <a:rect l="l" t="t" r="r" b="b"/>
            <a:pathLst>
              <a:path w="907257" h="471487">
                <a:moveTo>
                  <a:pt x="350044" y="0"/>
                </a:moveTo>
                <a:cubicBezTo>
                  <a:pt x="373745" y="0"/>
                  <a:pt x="402283" y="8195"/>
                  <a:pt x="435658" y="24585"/>
                </a:cubicBezTo>
                <a:cubicBezTo>
                  <a:pt x="471190" y="42016"/>
                  <a:pt x="494342" y="59448"/>
                  <a:pt x="505114" y="76879"/>
                </a:cubicBezTo>
                <a:cubicBezTo>
                  <a:pt x="515885" y="96338"/>
                  <a:pt x="521271" y="115807"/>
                  <a:pt x="521271" y="135285"/>
                </a:cubicBezTo>
                <a:cubicBezTo>
                  <a:pt x="521271" y="162260"/>
                  <a:pt x="513859" y="180805"/>
                  <a:pt x="499034" y="190921"/>
                </a:cubicBezTo>
                <a:lnTo>
                  <a:pt x="490824" y="195165"/>
                </a:lnTo>
                <a:lnTo>
                  <a:pt x="500398" y="194025"/>
                </a:lnTo>
                <a:cubicBezTo>
                  <a:pt x="606456" y="181728"/>
                  <a:pt x="692275" y="168752"/>
                  <a:pt x="757852" y="155097"/>
                </a:cubicBezTo>
                <a:cubicBezTo>
                  <a:pt x="780976" y="149628"/>
                  <a:pt x="796398" y="146893"/>
                  <a:pt x="804119" y="146893"/>
                </a:cubicBezTo>
                <a:cubicBezTo>
                  <a:pt x="822964" y="146893"/>
                  <a:pt x="847363" y="154474"/>
                  <a:pt x="877314" y="169636"/>
                </a:cubicBezTo>
                <a:cubicBezTo>
                  <a:pt x="897276" y="178305"/>
                  <a:pt x="907257" y="189142"/>
                  <a:pt x="907257" y="202146"/>
                </a:cubicBezTo>
                <a:cubicBezTo>
                  <a:pt x="907257" y="212099"/>
                  <a:pt x="888560" y="219921"/>
                  <a:pt x="851167" y="225614"/>
                </a:cubicBezTo>
                <a:cubicBezTo>
                  <a:pt x="807877" y="235567"/>
                  <a:pt x="711445" y="248366"/>
                  <a:pt x="561873" y="264012"/>
                </a:cubicBezTo>
                <a:cubicBezTo>
                  <a:pt x="434573" y="276015"/>
                  <a:pt x="332180" y="284642"/>
                  <a:pt x="254695" y="289893"/>
                </a:cubicBezTo>
                <a:lnTo>
                  <a:pt x="243396" y="290630"/>
                </a:lnTo>
                <a:lnTo>
                  <a:pt x="244728" y="292339"/>
                </a:lnTo>
                <a:cubicBezTo>
                  <a:pt x="246031" y="294560"/>
                  <a:pt x="246683" y="296494"/>
                  <a:pt x="246683" y="298140"/>
                </a:cubicBezTo>
                <a:cubicBezTo>
                  <a:pt x="246683" y="305526"/>
                  <a:pt x="244758" y="313218"/>
                  <a:pt x="240907" y="321218"/>
                </a:cubicBezTo>
                <a:cubicBezTo>
                  <a:pt x="235754" y="340305"/>
                  <a:pt x="233177" y="359699"/>
                  <a:pt x="233177" y="379400"/>
                </a:cubicBezTo>
                <a:cubicBezTo>
                  <a:pt x="233177" y="398227"/>
                  <a:pt x="249957" y="407640"/>
                  <a:pt x="283518" y="407640"/>
                </a:cubicBezTo>
                <a:cubicBezTo>
                  <a:pt x="501495" y="407640"/>
                  <a:pt x="638510" y="396850"/>
                  <a:pt x="694563" y="375270"/>
                </a:cubicBezTo>
                <a:cubicBezTo>
                  <a:pt x="713241" y="363662"/>
                  <a:pt x="728812" y="357857"/>
                  <a:pt x="741276" y="357857"/>
                </a:cubicBezTo>
                <a:cubicBezTo>
                  <a:pt x="766763" y="357857"/>
                  <a:pt x="788892" y="365717"/>
                  <a:pt x="807663" y="381437"/>
                </a:cubicBezTo>
                <a:cubicBezTo>
                  <a:pt x="826434" y="395836"/>
                  <a:pt x="835819" y="406971"/>
                  <a:pt x="835819" y="414840"/>
                </a:cubicBezTo>
                <a:cubicBezTo>
                  <a:pt x="834461" y="429239"/>
                  <a:pt x="818909" y="436438"/>
                  <a:pt x="789162" y="436438"/>
                </a:cubicBezTo>
                <a:cubicBezTo>
                  <a:pt x="739937" y="443619"/>
                  <a:pt x="689410" y="449907"/>
                  <a:pt x="637580" y="455302"/>
                </a:cubicBezTo>
                <a:cubicBezTo>
                  <a:pt x="557269" y="466092"/>
                  <a:pt x="429016" y="471487"/>
                  <a:pt x="252822" y="471487"/>
                </a:cubicBezTo>
                <a:cubicBezTo>
                  <a:pt x="194203" y="471487"/>
                  <a:pt x="164893" y="451433"/>
                  <a:pt x="164893" y="411324"/>
                </a:cubicBezTo>
                <a:cubicBezTo>
                  <a:pt x="164893" y="367540"/>
                  <a:pt x="163396" y="333206"/>
                  <a:pt x="160403" y="308322"/>
                </a:cubicBezTo>
                <a:lnTo>
                  <a:pt x="158291" y="295174"/>
                </a:lnTo>
                <a:lnTo>
                  <a:pt x="148617" y="295519"/>
                </a:lnTo>
                <a:cubicBezTo>
                  <a:pt x="137548" y="295852"/>
                  <a:pt x="127709" y="296019"/>
                  <a:pt x="119100" y="296019"/>
                </a:cubicBezTo>
                <a:cubicBezTo>
                  <a:pt x="74508" y="296019"/>
                  <a:pt x="43505" y="291024"/>
                  <a:pt x="26092" y="281034"/>
                </a:cubicBezTo>
                <a:cubicBezTo>
                  <a:pt x="8698" y="268811"/>
                  <a:pt x="0" y="258254"/>
                  <a:pt x="0" y="249362"/>
                </a:cubicBezTo>
                <a:cubicBezTo>
                  <a:pt x="0" y="241157"/>
                  <a:pt x="26994" y="236376"/>
                  <a:pt x="80982" y="235018"/>
                </a:cubicBezTo>
                <a:cubicBezTo>
                  <a:pt x="176445" y="228865"/>
                  <a:pt x="278952" y="219641"/>
                  <a:pt x="388501" y="207345"/>
                </a:cubicBezTo>
                <a:lnTo>
                  <a:pt x="458379" y="199027"/>
                </a:lnTo>
                <a:lnTo>
                  <a:pt x="456948" y="198788"/>
                </a:lnTo>
                <a:cubicBezTo>
                  <a:pt x="439017" y="193013"/>
                  <a:pt x="416387" y="167027"/>
                  <a:pt x="389056" y="120830"/>
                </a:cubicBezTo>
                <a:cubicBezTo>
                  <a:pt x="353374" y="61931"/>
                  <a:pt x="335533" y="25375"/>
                  <a:pt x="335533" y="11162"/>
                </a:cubicBezTo>
                <a:cubicBezTo>
                  <a:pt x="335533" y="4651"/>
                  <a:pt x="340370" y="930"/>
                  <a:pt x="35004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0" name="文字方塊 309"/>
          <p:cNvSpPr txBox="1"/>
          <p:nvPr/>
        </p:nvSpPr>
        <p:spPr>
          <a:xfrm>
            <a:off x="3740607" y="223805"/>
            <a:ext cx="736253" cy="296019"/>
          </a:xfrm>
          <a:custGeom>
            <a:avLst/>
            <a:gdLst/>
            <a:ahLst/>
            <a:cxnLst/>
            <a:rect l="l" t="t" r="r" b="b"/>
            <a:pathLst>
              <a:path w="736253" h="296019">
                <a:moveTo>
                  <a:pt x="615925" y="0"/>
                </a:moveTo>
                <a:cubicBezTo>
                  <a:pt x="625245" y="0"/>
                  <a:pt x="652295" y="12213"/>
                  <a:pt x="697074" y="36639"/>
                </a:cubicBezTo>
                <a:cubicBezTo>
                  <a:pt x="723193" y="53569"/>
                  <a:pt x="736253" y="66731"/>
                  <a:pt x="736253" y="76125"/>
                </a:cubicBezTo>
                <a:cubicBezTo>
                  <a:pt x="736253" y="81669"/>
                  <a:pt x="730216" y="88599"/>
                  <a:pt x="718142" y="96915"/>
                </a:cubicBezTo>
                <a:cubicBezTo>
                  <a:pt x="704078" y="107984"/>
                  <a:pt x="693027" y="119062"/>
                  <a:pt x="684991" y="130150"/>
                </a:cubicBezTo>
                <a:cubicBezTo>
                  <a:pt x="661108" y="159590"/>
                  <a:pt x="644689" y="179830"/>
                  <a:pt x="635733" y="190870"/>
                </a:cubicBezTo>
                <a:lnTo>
                  <a:pt x="632824" y="194456"/>
                </a:lnTo>
                <a:lnTo>
                  <a:pt x="636355" y="197056"/>
                </a:lnTo>
                <a:cubicBezTo>
                  <a:pt x="648557" y="207081"/>
                  <a:pt x="654657" y="215735"/>
                  <a:pt x="654657" y="223019"/>
                </a:cubicBezTo>
                <a:cubicBezTo>
                  <a:pt x="654657" y="232525"/>
                  <a:pt x="647542" y="237278"/>
                  <a:pt x="633310" y="237278"/>
                </a:cubicBezTo>
                <a:cubicBezTo>
                  <a:pt x="576402" y="237278"/>
                  <a:pt x="524228" y="240441"/>
                  <a:pt x="476789" y="246766"/>
                </a:cubicBezTo>
                <a:cubicBezTo>
                  <a:pt x="329747" y="261016"/>
                  <a:pt x="256226" y="268142"/>
                  <a:pt x="256226" y="268142"/>
                </a:cubicBezTo>
                <a:cubicBezTo>
                  <a:pt x="215912" y="272885"/>
                  <a:pt x="185086" y="275257"/>
                  <a:pt x="163748" y="275257"/>
                </a:cubicBezTo>
                <a:cubicBezTo>
                  <a:pt x="157348" y="275257"/>
                  <a:pt x="151458" y="274966"/>
                  <a:pt x="146077" y="274384"/>
                </a:cubicBezTo>
                <a:lnTo>
                  <a:pt x="138082" y="272950"/>
                </a:lnTo>
                <a:lnTo>
                  <a:pt x="135675" y="280308"/>
                </a:lnTo>
                <a:cubicBezTo>
                  <a:pt x="130801" y="290782"/>
                  <a:pt x="124950" y="296019"/>
                  <a:pt x="118123" y="296019"/>
                </a:cubicBezTo>
                <a:cubicBezTo>
                  <a:pt x="110309" y="296019"/>
                  <a:pt x="102505" y="289712"/>
                  <a:pt x="94710" y="277099"/>
                </a:cubicBezTo>
                <a:cubicBezTo>
                  <a:pt x="82990" y="260598"/>
                  <a:pt x="76646" y="243129"/>
                  <a:pt x="75679" y="224693"/>
                </a:cubicBezTo>
                <a:cubicBezTo>
                  <a:pt x="65745" y="187300"/>
                  <a:pt x="60777" y="168603"/>
                  <a:pt x="60777" y="168603"/>
                </a:cubicBezTo>
                <a:cubicBezTo>
                  <a:pt x="54992" y="139377"/>
                  <a:pt x="48797" y="118923"/>
                  <a:pt x="42193" y="107240"/>
                </a:cubicBezTo>
                <a:cubicBezTo>
                  <a:pt x="38044" y="95166"/>
                  <a:pt x="27291" y="84060"/>
                  <a:pt x="9934" y="73921"/>
                </a:cubicBezTo>
                <a:cubicBezTo>
                  <a:pt x="3311" y="71205"/>
                  <a:pt x="0" y="69261"/>
                  <a:pt x="0" y="68089"/>
                </a:cubicBezTo>
                <a:cubicBezTo>
                  <a:pt x="0" y="53355"/>
                  <a:pt x="6251" y="45988"/>
                  <a:pt x="18752" y="45988"/>
                </a:cubicBezTo>
                <a:cubicBezTo>
                  <a:pt x="38937" y="45988"/>
                  <a:pt x="56722" y="48918"/>
                  <a:pt x="72107" y="54778"/>
                </a:cubicBezTo>
                <a:cubicBezTo>
                  <a:pt x="80516" y="57703"/>
                  <a:pt x="87873" y="60782"/>
                  <a:pt x="94180" y="64013"/>
                </a:cubicBezTo>
                <a:lnTo>
                  <a:pt x="101255" y="68569"/>
                </a:lnTo>
                <a:lnTo>
                  <a:pt x="140724" y="64424"/>
                </a:lnTo>
                <a:cubicBezTo>
                  <a:pt x="298320" y="47498"/>
                  <a:pt x="437885" y="29847"/>
                  <a:pt x="559417" y="11469"/>
                </a:cubicBezTo>
                <a:cubicBezTo>
                  <a:pt x="592382" y="3823"/>
                  <a:pt x="611218" y="0"/>
                  <a:pt x="615925" y="0"/>
                </a:cubicBezTo>
                <a:close/>
                <a:moveTo>
                  <a:pt x="558217" y="76125"/>
                </a:moveTo>
                <a:cubicBezTo>
                  <a:pt x="538032" y="76125"/>
                  <a:pt x="493895" y="78814"/>
                  <a:pt x="425806" y="84190"/>
                </a:cubicBezTo>
                <a:cubicBezTo>
                  <a:pt x="299712" y="94924"/>
                  <a:pt x="212703" y="103873"/>
                  <a:pt x="164780" y="111035"/>
                </a:cubicBezTo>
                <a:cubicBezTo>
                  <a:pt x="155953" y="112379"/>
                  <a:pt x="147992" y="113555"/>
                  <a:pt x="140899" y="114563"/>
                </a:cubicBezTo>
                <a:lnTo>
                  <a:pt x="124595" y="116763"/>
                </a:lnTo>
                <a:lnTo>
                  <a:pt x="125350" y="124011"/>
                </a:lnTo>
                <a:cubicBezTo>
                  <a:pt x="131229" y="152474"/>
                  <a:pt x="135638" y="176519"/>
                  <a:pt x="138577" y="196146"/>
                </a:cubicBezTo>
                <a:lnTo>
                  <a:pt x="141090" y="215998"/>
                </a:lnTo>
                <a:lnTo>
                  <a:pt x="205920" y="211328"/>
                </a:lnTo>
                <a:cubicBezTo>
                  <a:pt x="290794" y="203993"/>
                  <a:pt x="371168" y="193314"/>
                  <a:pt x="447042" y="179291"/>
                </a:cubicBezTo>
                <a:cubicBezTo>
                  <a:pt x="502964" y="170789"/>
                  <a:pt x="540246" y="166538"/>
                  <a:pt x="558887" y="166538"/>
                </a:cubicBezTo>
                <a:lnTo>
                  <a:pt x="561988" y="166860"/>
                </a:lnTo>
                <a:lnTo>
                  <a:pt x="563742" y="159758"/>
                </a:lnTo>
                <a:cubicBezTo>
                  <a:pt x="574793" y="120206"/>
                  <a:pt x="580318" y="96831"/>
                  <a:pt x="580318" y="89632"/>
                </a:cubicBezTo>
                <a:cubicBezTo>
                  <a:pt x="580318" y="80627"/>
                  <a:pt x="572951" y="76125"/>
                  <a:pt x="558217" y="761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8" name="文字方塊 307"/>
          <p:cNvSpPr txBox="1"/>
          <p:nvPr/>
        </p:nvSpPr>
        <p:spPr>
          <a:xfrm>
            <a:off x="3740607" y="770109"/>
            <a:ext cx="495936" cy="826405"/>
          </a:xfrm>
          <a:custGeom>
            <a:avLst/>
            <a:gdLst/>
            <a:ahLst/>
            <a:cxnLst/>
            <a:rect l="l" t="t" r="r" b="b"/>
            <a:pathLst>
              <a:path w="495936" h="826405">
                <a:moveTo>
                  <a:pt x="223766" y="0"/>
                </a:moveTo>
                <a:cubicBezTo>
                  <a:pt x="240584" y="0"/>
                  <a:pt x="260842" y="5735"/>
                  <a:pt x="284541" y="17204"/>
                </a:cubicBezTo>
                <a:cubicBezTo>
                  <a:pt x="309773" y="29395"/>
                  <a:pt x="326210" y="41586"/>
                  <a:pt x="333852" y="53777"/>
                </a:cubicBezTo>
                <a:cubicBezTo>
                  <a:pt x="341494" y="67398"/>
                  <a:pt x="345315" y="81019"/>
                  <a:pt x="345315" y="94641"/>
                </a:cubicBezTo>
                <a:cubicBezTo>
                  <a:pt x="345315" y="103610"/>
                  <a:pt x="344329" y="111458"/>
                  <a:pt x="342357" y="118185"/>
                </a:cubicBezTo>
                <a:lnTo>
                  <a:pt x="334396" y="133275"/>
                </a:lnTo>
                <a:lnTo>
                  <a:pt x="358339" y="125994"/>
                </a:lnTo>
                <a:cubicBezTo>
                  <a:pt x="377846" y="119628"/>
                  <a:pt x="395051" y="113095"/>
                  <a:pt x="409955" y="106393"/>
                </a:cubicBezTo>
                <a:cubicBezTo>
                  <a:pt x="420471" y="101033"/>
                  <a:pt x="427481" y="98352"/>
                  <a:pt x="430986" y="98352"/>
                </a:cubicBezTo>
                <a:cubicBezTo>
                  <a:pt x="442855" y="98352"/>
                  <a:pt x="458223" y="103127"/>
                  <a:pt x="477089" y="112676"/>
                </a:cubicBezTo>
                <a:cubicBezTo>
                  <a:pt x="489654" y="118140"/>
                  <a:pt x="495936" y="124963"/>
                  <a:pt x="495936" y="133146"/>
                </a:cubicBezTo>
                <a:cubicBezTo>
                  <a:pt x="495936" y="143237"/>
                  <a:pt x="487501" y="151162"/>
                  <a:pt x="470633" y="156923"/>
                </a:cubicBezTo>
                <a:cubicBezTo>
                  <a:pt x="451109" y="167013"/>
                  <a:pt x="407616" y="179984"/>
                  <a:pt x="340154" y="195834"/>
                </a:cubicBezTo>
                <a:lnTo>
                  <a:pt x="305989" y="202923"/>
                </a:lnTo>
                <a:lnTo>
                  <a:pt x="307872" y="203934"/>
                </a:lnTo>
                <a:cubicBezTo>
                  <a:pt x="328246" y="215686"/>
                  <a:pt x="338433" y="228509"/>
                  <a:pt x="338433" y="242401"/>
                </a:cubicBezTo>
                <a:cubicBezTo>
                  <a:pt x="338433" y="248290"/>
                  <a:pt x="336964" y="254186"/>
                  <a:pt x="334026" y="260088"/>
                </a:cubicBezTo>
                <a:cubicBezTo>
                  <a:pt x="321925" y="282192"/>
                  <a:pt x="312296" y="300150"/>
                  <a:pt x="305139" y="313961"/>
                </a:cubicBezTo>
                <a:lnTo>
                  <a:pt x="302392" y="319354"/>
                </a:lnTo>
                <a:lnTo>
                  <a:pt x="343396" y="324458"/>
                </a:lnTo>
                <a:cubicBezTo>
                  <a:pt x="361563" y="325940"/>
                  <a:pt x="380038" y="326681"/>
                  <a:pt x="398821" y="326681"/>
                </a:cubicBezTo>
                <a:cubicBezTo>
                  <a:pt x="414530" y="326681"/>
                  <a:pt x="430793" y="334619"/>
                  <a:pt x="447610" y="350495"/>
                </a:cubicBezTo>
                <a:cubicBezTo>
                  <a:pt x="466683" y="368640"/>
                  <a:pt x="476219" y="382248"/>
                  <a:pt x="476219" y="391321"/>
                </a:cubicBezTo>
                <a:cubicBezTo>
                  <a:pt x="476219" y="396153"/>
                  <a:pt x="472411" y="404614"/>
                  <a:pt x="464795" y="416701"/>
                </a:cubicBezTo>
                <a:cubicBezTo>
                  <a:pt x="454137" y="436032"/>
                  <a:pt x="444234" y="465040"/>
                  <a:pt x="435084" y="503726"/>
                </a:cubicBezTo>
                <a:cubicBezTo>
                  <a:pt x="410715" y="607658"/>
                  <a:pt x="390154" y="677749"/>
                  <a:pt x="373402" y="714000"/>
                </a:cubicBezTo>
                <a:cubicBezTo>
                  <a:pt x="355128" y="757519"/>
                  <a:pt x="334567" y="787738"/>
                  <a:pt x="311719" y="804659"/>
                </a:cubicBezTo>
                <a:cubicBezTo>
                  <a:pt x="293433" y="819156"/>
                  <a:pt x="278961" y="826405"/>
                  <a:pt x="268303" y="826405"/>
                </a:cubicBezTo>
                <a:cubicBezTo>
                  <a:pt x="256306" y="826405"/>
                  <a:pt x="247034" y="816921"/>
                  <a:pt x="240487" y="797951"/>
                </a:cubicBezTo>
                <a:cubicBezTo>
                  <a:pt x="229572" y="772203"/>
                  <a:pt x="209385" y="736971"/>
                  <a:pt x="179926" y="692254"/>
                </a:cubicBezTo>
                <a:cubicBezTo>
                  <a:pt x="179926" y="686016"/>
                  <a:pt x="181343" y="682898"/>
                  <a:pt x="184178" y="682898"/>
                </a:cubicBezTo>
                <a:cubicBezTo>
                  <a:pt x="237903" y="708259"/>
                  <a:pt x="269064" y="720940"/>
                  <a:pt x="277659" y="720940"/>
                </a:cubicBezTo>
                <a:cubicBezTo>
                  <a:pt x="285275" y="720940"/>
                  <a:pt x="292891" y="712969"/>
                  <a:pt x="300507" y="697028"/>
                </a:cubicBezTo>
                <a:cubicBezTo>
                  <a:pt x="318291" y="669128"/>
                  <a:pt x="337344" y="615326"/>
                  <a:pt x="357667" y="535621"/>
                </a:cubicBezTo>
                <a:cubicBezTo>
                  <a:pt x="370360" y="475839"/>
                  <a:pt x="376707" y="430007"/>
                  <a:pt x="376707" y="398125"/>
                </a:cubicBezTo>
                <a:cubicBezTo>
                  <a:pt x="376707" y="386437"/>
                  <a:pt x="369213" y="379001"/>
                  <a:pt x="354226" y="375818"/>
                </a:cubicBezTo>
                <a:cubicBezTo>
                  <a:pt x="354226" y="375818"/>
                  <a:pt x="337667" y="371572"/>
                  <a:pt x="304547" y="363079"/>
                </a:cubicBezTo>
                <a:lnTo>
                  <a:pt x="287611" y="356031"/>
                </a:lnTo>
                <a:lnTo>
                  <a:pt x="277204" y="383586"/>
                </a:lnTo>
                <a:cubicBezTo>
                  <a:pt x="254913" y="438296"/>
                  <a:pt x="230561" y="485546"/>
                  <a:pt x="204146" y="525337"/>
                </a:cubicBezTo>
                <a:cubicBezTo>
                  <a:pt x="161594" y="593122"/>
                  <a:pt x="113165" y="641750"/>
                  <a:pt x="58860" y="671222"/>
                </a:cubicBezTo>
                <a:cubicBezTo>
                  <a:pt x="32442" y="688903"/>
                  <a:pt x="14833" y="697743"/>
                  <a:pt x="6031" y="697743"/>
                </a:cubicBezTo>
                <a:cubicBezTo>
                  <a:pt x="2010" y="697743"/>
                  <a:pt x="0" y="695733"/>
                  <a:pt x="0" y="691712"/>
                </a:cubicBezTo>
                <a:cubicBezTo>
                  <a:pt x="53545" y="637253"/>
                  <a:pt x="99312" y="579919"/>
                  <a:pt x="137302" y="519712"/>
                </a:cubicBezTo>
                <a:cubicBezTo>
                  <a:pt x="166671" y="473848"/>
                  <a:pt x="193444" y="416515"/>
                  <a:pt x="217619" y="347712"/>
                </a:cubicBezTo>
                <a:cubicBezTo>
                  <a:pt x="233161" y="304721"/>
                  <a:pt x="240932" y="264592"/>
                  <a:pt x="240932" y="227323"/>
                </a:cubicBezTo>
                <a:lnTo>
                  <a:pt x="238120" y="215959"/>
                </a:lnTo>
                <a:lnTo>
                  <a:pt x="213652" y="220147"/>
                </a:lnTo>
                <a:cubicBezTo>
                  <a:pt x="180362" y="225550"/>
                  <a:pt x="155950" y="228251"/>
                  <a:pt x="140415" y="228251"/>
                </a:cubicBezTo>
                <a:cubicBezTo>
                  <a:pt x="112334" y="228251"/>
                  <a:pt x="92811" y="225100"/>
                  <a:pt x="81844" y="218799"/>
                </a:cubicBezTo>
                <a:cubicBezTo>
                  <a:pt x="70890" y="211105"/>
                  <a:pt x="65413" y="204462"/>
                  <a:pt x="65413" y="198869"/>
                </a:cubicBezTo>
                <a:cubicBezTo>
                  <a:pt x="65413" y="190828"/>
                  <a:pt x="77688" y="186137"/>
                  <a:pt x="102237" y="184797"/>
                </a:cubicBezTo>
                <a:cubicBezTo>
                  <a:pt x="145634" y="178766"/>
                  <a:pt x="192234" y="169719"/>
                  <a:pt x="242038" y="157657"/>
                </a:cubicBezTo>
                <a:lnTo>
                  <a:pt x="289153" y="145555"/>
                </a:lnTo>
                <a:lnTo>
                  <a:pt x="287695" y="144809"/>
                </a:lnTo>
                <a:cubicBezTo>
                  <a:pt x="276626" y="137514"/>
                  <a:pt x="263248" y="119277"/>
                  <a:pt x="247562" y="90098"/>
                </a:cubicBezTo>
                <a:cubicBezTo>
                  <a:pt x="223657" y="46695"/>
                  <a:pt x="211704" y="19755"/>
                  <a:pt x="211704" y="9278"/>
                </a:cubicBezTo>
                <a:cubicBezTo>
                  <a:pt x="211704" y="3866"/>
                  <a:pt x="215725" y="773"/>
                  <a:pt x="22376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" name="文字方塊 306"/>
          <p:cNvSpPr txBox="1"/>
          <p:nvPr/>
        </p:nvSpPr>
        <p:spPr>
          <a:xfrm>
            <a:off x="5237913" y="3517369"/>
            <a:ext cx="680554" cy="812378"/>
          </a:xfrm>
          <a:custGeom>
            <a:avLst/>
            <a:gdLst/>
            <a:ahLst/>
            <a:cxnLst/>
            <a:rect l="l" t="t" r="r" b="b"/>
            <a:pathLst>
              <a:path w="680554" h="812378">
                <a:moveTo>
                  <a:pt x="391902" y="0"/>
                </a:moveTo>
                <a:cubicBezTo>
                  <a:pt x="401427" y="0"/>
                  <a:pt x="422858" y="7897"/>
                  <a:pt x="456195" y="23691"/>
                </a:cubicBezTo>
                <a:cubicBezTo>
                  <a:pt x="478817" y="39504"/>
                  <a:pt x="490128" y="51662"/>
                  <a:pt x="490128" y="60164"/>
                </a:cubicBezTo>
                <a:cubicBezTo>
                  <a:pt x="490128" y="65484"/>
                  <a:pt x="486593" y="75446"/>
                  <a:pt x="479524" y="90050"/>
                </a:cubicBezTo>
                <a:cubicBezTo>
                  <a:pt x="459321" y="133899"/>
                  <a:pt x="442652" y="186379"/>
                  <a:pt x="429518" y="247492"/>
                </a:cubicBezTo>
                <a:cubicBezTo>
                  <a:pt x="417388" y="309944"/>
                  <a:pt x="411324" y="380367"/>
                  <a:pt x="411324" y="458763"/>
                </a:cubicBezTo>
                <a:cubicBezTo>
                  <a:pt x="411324" y="536693"/>
                  <a:pt x="425100" y="601628"/>
                  <a:pt x="452651" y="653569"/>
                </a:cubicBezTo>
                <a:cubicBezTo>
                  <a:pt x="477282" y="694702"/>
                  <a:pt x="502648" y="715268"/>
                  <a:pt x="528749" y="715268"/>
                </a:cubicBezTo>
                <a:cubicBezTo>
                  <a:pt x="556599" y="715268"/>
                  <a:pt x="573835" y="700897"/>
                  <a:pt x="580458" y="672154"/>
                </a:cubicBezTo>
                <a:cubicBezTo>
                  <a:pt x="580458" y="672154"/>
                  <a:pt x="589741" y="630836"/>
                  <a:pt x="608307" y="548199"/>
                </a:cubicBezTo>
                <a:cubicBezTo>
                  <a:pt x="609628" y="533818"/>
                  <a:pt x="612279" y="526628"/>
                  <a:pt x="616260" y="526628"/>
                </a:cubicBezTo>
                <a:cubicBezTo>
                  <a:pt x="619478" y="526628"/>
                  <a:pt x="622157" y="533763"/>
                  <a:pt x="624297" y="548032"/>
                </a:cubicBezTo>
                <a:cubicBezTo>
                  <a:pt x="639291" y="633682"/>
                  <a:pt x="653225" y="690190"/>
                  <a:pt x="666099" y="717556"/>
                </a:cubicBezTo>
                <a:cubicBezTo>
                  <a:pt x="675735" y="735397"/>
                  <a:pt x="680554" y="750261"/>
                  <a:pt x="680554" y="762149"/>
                </a:cubicBezTo>
                <a:cubicBezTo>
                  <a:pt x="680554" y="774111"/>
                  <a:pt x="671522" y="784873"/>
                  <a:pt x="653458" y="794435"/>
                </a:cubicBezTo>
                <a:cubicBezTo>
                  <a:pt x="634166" y="806397"/>
                  <a:pt x="605247" y="812378"/>
                  <a:pt x="566700" y="812378"/>
                </a:cubicBezTo>
                <a:cubicBezTo>
                  <a:pt x="501774" y="812378"/>
                  <a:pt x="447452" y="779050"/>
                  <a:pt x="403733" y="712394"/>
                </a:cubicBezTo>
                <a:cubicBezTo>
                  <a:pt x="362657" y="649086"/>
                  <a:pt x="342119" y="550776"/>
                  <a:pt x="342119" y="417463"/>
                </a:cubicBezTo>
                <a:cubicBezTo>
                  <a:pt x="342119" y="328612"/>
                  <a:pt x="343635" y="241157"/>
                  <a:pt x="346667" y="155097"/>
                </a:cubicBezTo>
                <a:cubicBezTo>
                  <a:pt x="347802" y="132885"/>
                  <a:pt x="348369" y="117611"/>
                  <a:pt x="348369" y="109277"/>
                </a:cubicBezTo>
                <a:cubicBezTo>
                  <a:pt x="348369" y="98636"/>
                  <a:pt x="341672" y="93315"/>
                  <a:pt x="328278" y="93315"/>
                </a:cubicBezTo>
                <a:cubicBezTo>
                  <a:pt x="322362" y="93315"/>
                  <a:pt x="310530" y="95873"/>
                  <a:pt x="292782" y="100989"/>
                </a:cubicBezTo>
                <a:cubicBezTo>
                  <a:pt x="273565" y="106617"/>
                  <a:pt x="254717" y="112502"/>
                  <a:pt x="236239" y="118646"/>
                </a:cubicBezTo>
                <a:lnTo>
                  <a:pt x="225132" y="122573"/>
                </a:lnTo>
                <a:lnTo>
                  <a:pt x="226153" y="123013"/>
                </a:lnTo>
                <a:cubicBezTo>
                  <a:pt x="240584" y="130645"/>
                  <a:pt x="247799" y="139387"/>
                  <a:pt x="247799" y="149237"/>
                </a:cubicBezTo>
                <a:cubicBezTo>
                  <a:pt x="247799" y="154670"/>
                  <a:pt x="245790" y="161451"/>
                  <a:pt x="241771" y="169580"/>
                </a:cubicBezTo>
                <a:cubicBezTo>
                  <a:pt x="235074" y="183161"/>
                  <a:pt x="231725" y="207587"/>
                  <a:pt x="231725" y="242859"/>
                </a:cubicBezTo>
                <a:cubicBezTo>
                  <a:pt x="231725" y="283257"/>
                  <a:pt x="229870" y="321685"/>
                  <a:pt x="226158" y="358143"/>
                </a:cubicBezTo>
                <a:lnTo>
                  <a:pt x="225924" y="359931"/>
                </a:lnTo>
                <a:lnTo>
                  <a:pt x="246672" y="368058"/>
                </a:lnTo>
                <a:cubicBezTo>
                  <a:pt x="276887" y="380828"/>
                  <a:pt x="297819" y="392767"/>
                  <a:pt x="309469" y="403873"/>
                </a:cubicBezTo>
                <a:cubicBezTo>
                  <a:pt x="321115" y="416709"/>
                  <a:pt x="326938" y="431025"/>
                  <a:pt x="326938" y="446819"/>
                </a:cubicBezTo>
                <a:cubicBezTo>
                  <a:pt x="326938" y="457609"/>
                  <a:pt x="324259" y="469748"/>
                  <a:pt x="318901" y="483236"/>
                </a:cubicBezTo>
                <a:cubicBezTo>
                  <a:pt x="312651" y="493114"/>
                  <a:pt x="304614" y="498053"/>
                  <a:pt x="294791" y="498053"/>
                </a:cubicBezTo>
                <a:cubicBezTo>
                  <a:pt x="288075" y="498053"/>
                  <a:pt x="278002" y="494677"/>
                  <a:pt x="264570" y="487924"/>
                </a:cubicBezTo>
                <a:cubicBezTo>
                  <a:pt x="253380" y="483105"/>
                  <a:pt x="240790" y="475638"/>
                  <a:pt x="226800" y="465523"/>
                </a:cubicBezTo>
                <a:lnTo>
                  <a:pt x="211073" y="453275"/>
                </a:lnTo>
                <a:lnTo>
                  <a:pt x="209457" y="461609"/>
                </a:lnTo>
                <a:cubicBezTo>
                  <a:pt x="196732" y="524656"/>
                  <a:pt x="177645" y="581806"/>
                  <a:pt x="152195" y="633059"/>
                </a:cubicBezTo>
                <a:cubicBezTo>
                  <a:pt x="128866" y="680349"/>
                  <a:pt x="100236" y="718775"/>
                  <a:pt x="66303" y="748336"/>
                </a:cubicBezTo>
                <a:cubicBezTo>
                  <a:pt x="36612" y="771981"/>
                  <a:pt x="17524" y="783803"/>
                  <a:pt x="9041" y="783803"/>
                </a:cubicBezTo>
                <a:cubicBezTo>
                  <a:pt x="3014" y="783803"/>
                  <a:pt x="0" y="781459"/>
                  <a:pt x="0" y="776771"/>
                </a:cubicBezTo>
                <a:cubicBezTo>
                  <a:pt x="0" y="774799"/>
                  <a:pt x="2921" y="769860"/>
                  <a:pt x="8762" y="761953"/>
                </a:cubicBezTo>
                <a:cubicBezTo>
                  <a:pt x="43811" y="714477"/>
                  <a:pt x="71568" y="665038"/>
                  <a:pt x="92032" y="613637"/>
                </a:cubicBezTo>
                <a:cubicBezTo>
                  <a:pt x="115398" y="558273"/>
                  <a:pt x="131462" y="496974"/>
                  <a:pt x="140224" y="429741"/>
                </a:cubicBezTo>
                <a:lnTo>
                  <a:pt x="143773" y="396363"/>
                </a:lnTo>
                <a:lnTo>
                  <a:pt x="121862" y="378807"/>
                </a:lnTo>
                <a:cubicBezTo>
                  <a:pt x="105073" y="365798"/>
                  <a:pt x="91083" y="355922"/>
                  <a:pt x="79893" y="349179"/>
                </a:cubicBezTo>
                <a:cubicBezTo>
                  <a:pt x="61977" y="339542"/>
                  <a:pt x="53020" y="332314"/>
                  <a:pt x="53020" y="327496"/>
                </a:cubicBezTo>
                <a:cubicBezTo>
                  <a:pt x="53020" y="322138"/>
                  <a:pt x="55029" y="319459"/>
                  <a:pt x="59047" y="319459"/>
                </a:cubicBezTo>
                <a:cubicBezTo>
                  <a:pt x="66805" y="319459"/>
                  <a:pt x="80395" y="320938"/>
                  <a:pt x="99817" y="323896"/>
                </a:cubicBezTo>
                <a:lnTo>
                  <a:pt x="150099" y="336529"/>
                </a:lnTo>
                <a:lnTo>
                  <a:pt x="153367" y="242859"/>
                </a:lnTo>
                <a:cubicBezTo>
                  <a:pt x="153367" y="200202"/>
                  <a:pt x="148512" y="170343"/>
                  <a:pt x="138801" y="153284"/>
                </a:cubicBezTo>
                <a:cubicBezTo>
                  <a:pt x="136373" y="150084"/>
                  <a:pt x="134249" y="146951"/>
                  <a:pt x="132428" y="143885"/>
                </a:cubicBezTo>
                <a:lnTo>
                  <a:pt x="129822" y="138734"/>
                </a:lnTo>
                <a:lnTo>
                  <a:pt x="116679" y="134149"/>
                </a:lnTo>
                <a:cubicBezTo>
                  <a:pt x="111233" y="131962"/>
                  <a:pt x="105566" y="129411"/>
                  <a:pt x="99678" y="126495"/>
                </a:cubicBezTo>
                <a:cubicBezTo>
                  <a:pt x="72591" y="111351"/>
                  <a:pt x="59047" y="97947"/>
                  <a:pt x="59047" y="86283"/>
                </a:cubicBezTo>
                <a:cubicBezTo>
                  <a:pt x="59047" y="82972"/>
                  <a:pt x="64405" y="81316"/>
                  <a:pt x="75121" y="81316"/>
                </a:cubicBezTo>
                <a:cubicBezTo>
                  <a:pt x="118002" y="76888"/>
                  <a:pt x="169999" y="66377"/>
                  <a:pt x="231111" y="49783"/>
                </a:cubicBezTo>
                <a:cubicBezTo>
                  <a:pt x="286848" y="36500"/>
                  <a:pt x="332408" y="22668"/>
                  <a:pt x="367791" y="8288"/>
                </a:cubicBezTo>
                <a:cubicBezTo>
                  <a:pt x="381725" y="2763"/>
                  <a:pt x="389762" y="0"/>
                  <a:pt x="39190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5" name="文字方塊 304"/>
          <p:cNvSpPr txBox="1"/>
          <p:nvPr/>
        </p:nvSpPr>
        <p:spPr>
          <a:xfrm>
            <a:off x="11211418" y="2174007"/>
            <a:ext cx="459097" cy="787598"/>
          </a:xfrm>
          <a:custGeom>
            <a:avLst/>
            <a:gdLst/>
            <a:ahLst/>
            <a:cxnLst/>
            <a:rect l="l" t="t" r="r" b="b"/>
            <a:pathLst>
              <a:path w="459097" h="787598">
                <a:moveTo>
                  <a:pt x="355625" y="0"/>
                </a:moveTo>
                <a:cubicBezTo>
                  <a:pt x="364089" y="0"/>
                  <a:pt x="385874" y="10734"/>
                  <a:pt x="420979" y="32202"/>
                </a:cubicBezTo>
                <a:cubicBezTo>
                  <a:pt x="446391" y="48890"/>
                  <a:pt x="459097" y="62601"/>
                  <a:pt x="459097" y="73335"/>
                </a:cubicBezTo>
                <a:cubicBezTo>
                  <a:pt x="459097" y="81632"/>
                  <a:pt x="455460" y="91715"/>
                  <a:pt x="448186" y="103584"/>
                </a:cubicBezTo>
                <a:cubicBezTo>
                  <a:pt x="436038" y="132066"/>
                  <a:pt x="429964" y="184268"/>
                  <a:pt x="429964" y="260189"/>
                </a:cubicBezTo>
                <a:cubicBezTo>
                  <a:pt x="429964" y="356294"/>
                  <a:pt x="431136" y="427899"/>
                  <a:pt x="433480" y="475003"/>
                </a:cubicBezTo>
                <a:cubicBezTo>
                  <a:pt x="435824" y="510797"/>
                  <a:pt x="436996" y="550366"/>
                  <a:pt x="436996" y="593712"/>
                </a:cubicBezTo>
                <a:cubicBezTo>
                  <a:pt x="436996" y="654192"/>
                  <a:pt x="427629" y="701036"/>
                  <a:pt x="408896" y="734243"/>
                </a:cubicBezTo>
                <a:cubicBezTo>
                  <a:pt x="386646" y="769813"/>
                  <a:pt x="367326" y="787598"/>
                  <a:pt x="350937" y="787598"/>
                </a:cubicBezTo>
                <a:cubicBezTo>
                  <a:pt x="344407" y="787598"/>
                  <a:pt x="336779" y="781338"/>
                  <a:pt x="328054" y="768818"/>
                </a:cubicBezTo>
                <a:cubicBezTo>
                  <a:pt x="295386" y="727127"/>
                  <a:pt x="263798" y="690125"/>
                  <a:pt x="233288" y="657811"/>
                </a:cubicBezTo>
                <a:cubicBezTo>
                  <a:pt x="221307" y="647374"/>
                  <a:pt x="215317" y="640593"/>
                  <a:pt x="215317" y="637468"/>
                </a:cubicBezTo>
                <a:cubicBezTo>
                  <a:pt x="215317" y="632780"/>
                  <a:pt x="217661" y="630436"/>
                  <a:pt x="222349" y="630436"/>
                </a:cubicBezTo>
                <a:cubicBezTo>
                  <a:pt x="224395" y="630436"/>
                  <a:pt x="229502" y="631282"/>
                  <a:pt x="237669" y="632975"/>
                </a:cubicBezTo>
                <a:cubicBezTo>
                  <a:pt x="282615" y="644305"/>
                  <a:pt x="307646" y="649969"/>
                  <a:pt x="312762" y="649969"/>
                </a:cubicBezTo>
                <a:cubicBezTo>
                  <a:pt x="322975" y="649969"/>
                  <a:pt x="331487" y="643709"/>
                  <a:pt x="338295" y="631189"/>
                </a:cubicBezTo>
                <a:cubicBezTo>
                  <a:pt x="347232" y="606528"/>
                  <a:pt x="352259" y="541124"/>
                  <a:pt x="353376" y="434976"/>
                </a:cubicBezTo>
                <a:lnTo>
                  <a:pt x="353549" y="400268"/>
                </a:lnTo>
                <a:lnTo>
                  <a:pt x="335784" y="420267"/>
                </a:lnTo>
                <a:cubicBezTo>
                  <a:pt x="326864" y="429150"/>
                  <a:pt x="317050" y="437880"/>
                  <a:pt x="306344" y="446456"/>
                </a:cubicBezTo>
                <a:cubicBezTo>
                  <a:pt x="287312" y="463609"/>
                  <a:pt x="271248" y="478305"/>
                  <a:pt x="258151" y="490547"/>
                </a:cubicBezTo>
                <a:cubicBezTo>
                  <a:pt x="247454" y="499123"/>
                  <a:pt x="238534" y="503411"/>
                  <a:pt x="231390" y="503411"/>
                </a:cubicBezTo>
                <a:cubicBezTo>
                  <a:pt x="222144" y="503411"/>
                  <a:pt x="206945" y="493495"/>
                  <a:pt x="185793" y="473664"/>
                </a:cubicBezTo>
                <a:lnTo>
                  <a:pt x="173940" y="459259"/>
                </a:lnTo>
                <a:lnTo>
                  <a:pt x="170641" y="482761"/>
                </a:lnTo>
                <a:cubicBezTo>
                  <a:pt x="160446" y="535595"/>
                  <a:pt x="147051" y="578430"/>
                  <a:pt x="130457" y="611265"/>
                </a:cubicBezTo>
                <a:cubicBezTo>
                  <a:pt x="116430" y="642668"/>
                  <a:pt x="94115" y="672638"/>
                  <a:pt x="63512" y="701176"/>
                </a:cubicBezTo>
                <a:cubicBezTo>
                  <a:pt x="34174" y="725453"/>
                  <a:pt x="15683" y="737592"/>
                  <a:pt x="8037" y="737592"/>
                </a:cubicBezTo>
                <a:cubicBezTo>
                  <a:pt x="2679" y="737592"/>
                  <a:pt x="0" y="735508"/>
                  <a:pt x="0" y="731341"/>
                </a:cubicBezTo>
                <a:cubicBezTo>
                  <a:pt x="32370" y="684944"/>
                  <a:pt x="55299" y="644872"/>
                  <a:pt x="68786" y="611125"/>
                </a:cubicBezTo>
                <a:cubicBezTo>
                  <a:pt x="86311" y="568951"/>
                  <a:pt x="98450" y="521149"/>
                  <a:pt x="105203" y="467720"/>
                </a:cubicBezTo>
                <a:cubicBezTo>
                  <a:pt x="114635" y="414291"/>
                  <a:pt x="119351" y="355243"/>
                  <a:pt x="119351" y="290577"/>
                </a:cubicBezTo>
                <a:cubicBezTo>
                  <a:pt x="119351" y="290577"/>
                  <a:pt x="119351" y="266672"/>
                  <a:pt x="119351" y="218861"/>
                </a:cubicBezTo>
                <a:cubicBezTo>
                  <a:pt x="119351" y="177263"/>
                  <a:pt x="116402" y="143563"/>
                  <a:pt x="110505" y="117760"/>
                </a:cubicBezTo>
                <a:cubicBezTo>
                  <a:pt x="109314" y="101984"/>
                  <a:pt x="105184" y="87641"/>
                  <a:pt x="98115" y="74730"/>
                </a:cubicBezTo>
                <a:cubicBezTo>
                  <a:pt x="88664" y="64684"/>
                  <a:pt x="83939" y="58229"/>
                  <a:pt x="83939" y="55364"/>
                </a:cubicBezTo>
                <a:cubicBezTo>
                  <a:pt x="83939" y="43458"/>
                  <a:pt x="91083" y="37504"/>
                  <a:pt x="105370" y="37504"/>
                </a:cubicBezTo>
                <a:cubicBezTo>
                  <a:pt x="125555" y="37504"/>
                  <a:pt x="148698" y="43355"/>
                  <a:pt x="174798" y="55057"/>
                </a:cubicBezTo>
                <a:lnTo>
                  <a:pt x="176087" y="55760"/>
                </a:lnTo>
                <a:lnTo>
                  <a:pt x="196048" y="52071"/>
                </a:lnTo>
                <a:cubicBezTo>
                  <a:pt x="216112" y="48034"/>
                  <a:pt x="237697" y="43058"/>
                  <a:pt x="260802" y="37142"/>
                </a:cubicBezTo>
                <a:cubicBezTo>
                  <a:pt x="292410" y="26370"/>
                  <a:pt x="317329" y="16678"/>
                  <a:pt x="335561" y="8064"/>
                </a:cubicBezTo>
                <a:cubicBezTo>
                  <a:pt x="347727" y="2688"/>
                  <a:pt x="354415" y="0"/>
                  <a:pt x="355625" y="0"/>
                </a:cubicBezTo>
                <a:close/>
                <a:moveTo>
                  <a:pt x="317450" y="72330"/>
                </a:moveTo>
                <a:cubicBezTo>
                  <a:pt x="312520" y="72330"/>
                  <a:pt x="298335" y="74293"/>
                  <a:pt x="274895" y="78218"/>
                </a:cubicBezTo>
                <a:cubicBezTo>
                  <a:pt x="246222" y="85557"/>
                  <a:pt x="223791" y="91798"/>
                  <a:pt x="207603" y="96939"/>
                </a:cubicBezTo>
                <a:lnTo>
                  <a:pt x="202039" y="98823"/>
                </a:lnTo>
                <a:lnTo>
                  <a:pt x="199327" y="105900"/>
                </a:lnTo>
                <a:cubicBezTo>
                  <a:pt x="194230" y="127313"/>
                  <a:pt x="191049" y="150149"/>
                  <a:pt x="189784" y="174408"/>
                </a:cubicBezTo>
                <a:cubicBezTo>
                  <a:pt x="189623" y="185293"/>
                  <a:pt x="189473" y="195498"/>
                  <a:pt x="189332" y="205023"/>
                </a:cubicBezTo>
                <a:lnTo>
                  <a:pt x="189264" y="209663"/>
                </a:lnTo>
                <a:lnTo>
                  <a:pt x="190879" y="209731"/>
                </a:lnTo>
                <a:cubicBezTo>
                  <a:pt x="210315" y="211283"/>
                  <a:pt x="232451" y="215163"/>
                  <a:pt x="257286" y="221372"/>
                </a:cubicBezTo>
                <a:cubicBezTo>
                  <a:pt x="292540" y="230172"/>
                  <a:pt x="315515" y="238971"/>
                  <a:pt x="326212" y="247771"/>
                </a:cubicBezTo>
                <a:cubicBezTo>
                  <a:pt x="336891" y="257593"/>
                  <a:pt x="342230" y="267425"/>
                  <a:pt x="342230" y="277267"/>
                </a:cubicBezTo>
                <a:cubicBezTo>
                  <a:pt x="342230" y="303163"/>
                  <a:pt x="330845" y="316111"/>
                  <a:pt x="308074" y="316111"/>
                </a:cubicBezTo>
                <a:cubicBezTo>
                  <a:pt x="286810" y="316111"/>
                  <a:pt x="258672" y="302065"/>
                  <a:pt x="223661" y="273974"/>
                </a:cubicBezTo>
                <a:cubicBezTo>
                  <a:pt x="213657" y="266142"/>
                  <a:pt x="204903" y="259053"/>
                  <a:pt x="197400" y="252706"/>
                </a:cubicBezTo>
                <a:lnTo>
                  <a:pt x="188740" y="245184"/>
                </a:lnTo>
                <a:lnTo>
                  <a:pt x="188610" y="254007"/>
                </a:lnTo>
                <a:cubicBezTo>
                  <a:pt x="188109" y="288024"/>
                  <a:pt x="187858" y="305032"/>
                  <a:pt x="187858" y="305032"/>
                </a:cubicBezTo>
                <a:cubicBezTo>
                  <a:pt x="187216" y="337151"/>
                  <a:pt x="185461" y="368022"/>
                  <a:pt x="182591" y="397643"/>
                </a:cubicBezTo>
                <a:lnTo>
                  <a:pt x="179348" y="420740"/>
                </a:lnTo>
                <a:lnTo>
                  <a:pt x="181907" y="420595"/>
                </a:lnTo>
                <a:cubicBezTo>
                  <a:pt x="198413" y="418935"/>
                  <a:pt x="220424" y="414784"/>
                  <a:pt x="247938" y="408142"/>
                </a:cubicBezTo>
                <a:cubicBezTo>
                  <a:pt x="284643" y="398171"/>
                  <a:pt x="317664" y="387651"/>
                  <a:pt x="347002" y="376581"/>
                </a:cubicBezTo>
                <a:lnTo>
                  <a:pt x="353575" y="374204"/>
                </a:lnTo>
                <a:lnTo>
                  <a:pt x="353531" y="360327"/>
                </a:lnTo>
                <a:cubicBezTo>
                  <a:pt x="353136" y="295800"/>
                  <a:pt x="351360" y="215094"/>
                  <a:pt x="348202" y="118207"/>
                </a:cubicBezTo>
                <a:cubicBezTo>
                  <a:pt x="346993" y="97817"/>
                  <a:pt x="344574" y="85436"/>
                  <a:pt x="340946" y="81065"/>
                </a:cubicBezTo>
                <a:cubicBezTo>
                  <a:pt x="334919" y="75242"/>
                  <a:pt x="327087" y="72330"/>
                  <a:pt x="317450" y="7233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19" name="群組 318"/>
          <p:cNvGrpSpPr/>
          <p:nvPr/>
        </p:nvGrpSpPr>
        <p:grpSpPr>
          <a:xfrm>
            <a:off x="9433181" y="3542971"/>
            <a:ext cx="668053" cy="955068"/>
            <a:chOff x="10007353" y="5453533"/>
            <a:chExt cx="668053" cy="955068"/>
          </a:xfrm>
        </p:grpSpPr>
        <p:sp>
          <p:nvSpPr>
            <p:cNvPr id="309" name="文字方塊 308"/>
            <p:cNvSpPr txBox="1"/>
            <p:nvPr/>
          </p:nvSpPr>
          <p:spPr>
            <a:xfrm>
              <a:off x="10013694" y="5453533"/>
              <a:ext cx="508307" cy="420626"/>
            </a:xfrm>
            <a:custGeom>
              <a:avLst/>
              <a:gdLst/>
              <a:ahLst/>
              <a:cxnLst/>
              <a:rect l="l" t="t" r="r" b="b"/>
              <a:pathLst>
                <a:path w="508307" h="420626">
                  <a:moveTo>
                    <a:pt x="165930" y="0"/>
                  </a:moveTo>
                  <a:cubicBezTo>
                    <a:pt x="175002" y="0"/>
                    <a:pt x="187477" y="4536"/>
                    <a:pt x="203353" y="13609"/>
                  </a:cubicBezTo>
                  <a:cubicBezTo>
                    <a:pt x="236241" y="35155"/>
                    <a:pt x="252684" y="53867"/>
                    <a:pt x="252684" y="69744"/>
                  </a:cubicBezTo>
                  <a:cubicBezTo>
                    <a:pt x="252684" y="74795"/>
                    <a:pt x="249327" y="80684"/>
                    <a:pt x="242613" y="87411"/>
                  </a:cubicBezTo>
                  <a:cubicBezTo>
                    <a:pt x="236737" y="97515"/>
                    <a:pt x="230441" y="110137"/>
                    <a:pt x="223727" y="125279"/>
                  </a:cubicBezTo>
                  <a:cubicBezTo>
                    <a:pt x="201072" y="177026"/>
                    <a:pt x="178417" y="222148"/>
                    <a:pt x="155762" y="260644"/>
                  </a:cubicBezTo>
                  <a:lnTo>
                    <a:pt x="147262" y="274260"/>
                  </a:lnTo>
                  <a:lnTo>
                    <a:pt x="181422" y="265096"/>
                  </a:lnTo>
                  <a:cubicBezTo>
                    <a:pt x="233099" y="249383"/>
                    <a:pt x="296718" y="224917"/>
                    <a:pt x="372280" y="191698"/>
                  </a:cubicBezTo>
                  <a:cubicBezTo>
                    <a:pt x="399523" y="179726"/>
                    <a:pt x="415045" y="173740"/>
                    <a:pt x="418847" y="173740"/>
                  </a:cubicBezTo>
                  <a:cubicBezTo>
                    <a:pt x="425471" y="173740"/>
                    <a:pt x="444936" y="179481"/>
                    <a:pt x="477243" y="190963"/>
                  </a:cubicBezTo>
                  <a:cubicBezTo>
                    <a:pt x="497952" y="202458"/>
                    <a:pt x="508307" y="211486"/>
                    <a:pt x="508307" y="218045"/>
                  </a:cubicBezTo>
                  <a:cubicBezTo>
                    <a:pt x="508307" y="226254"/>
                    <a:pt x="501271" y="231589"/>
                    <a:pt x="487198" y="234050"/>
                  </a:cubicBezTo>
                  <a:cubicBezTo>
                    <a:pt x="431721" y="241447"/>
                    <a:pt x="359535" y="260694"/>
                    <a:pt x="270642" y="291790"/>
                  </a:cubicBezTo>
                  <a:cubicBezTo>
                    <a:pt x="226517" y="306597"/>
                    <a:pt x="202877" y="314000"/>
                    <a:pt x="199719" y="314000"/>
                  </a:cubicBezTo>
                  <a:cubicBezTo>
                    <a:pt x="187438" y="314000"/>
                    <a:pt x="173926" y="312357"/>
                    <a:pt x="159184" y="309071"/>
                  </a:cubicBezTo>
                  <a:cubicBezTo>
                    <a:pt x="146896" y="306191"/>
                    <a:pt x="137681" y="302900"/>
                    <a:pt x="131537" y="299198"/>
                  </a:cubicBezTo>
                  <a:lnTo>
                    <a:pt x="131521" y="299185"/>
                  </a:lnTo>
                  <a:lnTo>
                    <a:pt x="114230" y="323753"/>
                  </a:lnTo>
                  <a:cubicBezTo>
                    <a:pt x="94724" y="349629"/>
                    <a:pt x="73329" y="372667"/>
                    <a:pt x="50045" y="392867"/>
                  </a:cubicBezTo>
                  <a:cubicBezTo>
                    <a:pt x="29066" y="411373"/>
                    <a:pt x="15219" y="420626"/>
                    <a:pt x="8505" y="420626"/>
                  </a:cubicBezTo>
                  <a:cubicBezTo>
                    <a:pt x="2835" y="420626"/>
                    <a:pt x="0" y="419208"/>
                    <a:pt x="0" y="416373"/>
                  </a:cubicBezTo>
                  <a:cubicBezTo>
                    <a:pt x="0" y="413151"/>
                    <a:pt x="2184" y="409131"/>
                    <a:pt x="6553" y="404311"/>
                  </a:cubicBezTo>
                  <a:cubicBezTo>
                    <a:pt x="29839" y="368911"/>
                    <a:pt x="53119" y="326268"/>
                    <a:pt x="76393" y="276384"/>
                  </a:cubicBezTo>
                  <a:cubicBezTo>
                    <a:pt x="97501" y="231331"/>
                    <a:pt x="116786" y="179842"/>
                    <a:pt x="134248" y="121916"/>
                  </a:cubicBezTo>
                  <a:cubicBezTo>
                    <a:pt x="145163" y="86516"/>
                    <a:pt x="150621" y="53532"/>
                    <a:pt x="150621" y="22964"/>
                  </a:cubicBezTo>
                  <a:cubicBezTo>
                    <a:pt x="150621" y="7655"/>
                    <a:pt x="155724" y="0"/>
                    <a:pt x="16593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04" name="文字方塊 303"/>
            <p:cNvSpPr txBox="1"/>
            <p:nvPr/>
          </p:nvSpPr>
          <p:spPr>
            <a:xfrm>
              <a:off x="10007353" y="5804880"/>
              <a:ext cx="668053" cy="603721"/>
            </a:xfrm>
            <a:custGeom>
              <a:avLst/>
              <a:gdLst/>
              <a:ahLst/>
              <a:cxnLst/>
              <a:rect l="l" t="t" r="r" b="b"/>
              <a:pathLst>
                <a:path w="668053" h="603721">
                  <a:moveTo>
                    <a:pt x="234940" y="0"/>
                  </a:moveTo>
                  <a:cubicBezTo>
                    <a:pt x="245056" y="0"/>
                    <a:pt x="260243" y="4639"/>
                    <a:pt x="280501" y="13918"/>
                  </a:cubicBezTo>
                  <a:cubicBezTo>
                    <a:pt x="297988" y="23196"/>
                    <a:pt x="306732" y="32475"/>
                    <a:pt x="306732" y="41753"/>
                  </a:cubicBezTo>
                  <a:cubicBezTo>
                    <a:pt x="306732" y="44202"/>
                    <a:pt x="305160" y="47875"/>
                    <a:pt x="302016" y="52772"/>
                  </a:cubicBezTo>
                  <a:cubicBezTo>
                    <a:pt x="294683" y="60104"/>
                    <a:pt x="291017" y="78455"/>
                    <a:pt x="291017" y="107824"/>
                  </a:cubicBezTo>
                  <a:lnTo>
                    <a:pt x="290160" y="128522"/>
                  </a:lnTo>
                  <a:lnTo>
                    <a:pt x="317112" y="114957"/>
                  </a:lnTo>
                  <a:cubicBezTo>
                    <a:pt x="340502" y="103436"/>
                    <a:pt x="367165" y="88784"/>
                    <a:pt x="397101" y="71000"/>
                  </a:cubicBezTo>
                  <a:cubicBezTo>
                    <a:pt x="406457" y="63667"/>
                    <a:pt x="413474" y="60001"/>
                    <a:pt x="418151" y="60001"/>
                  </a:cubicBezTo>
                  <a:cubicBezTo>
                    <a:pt x="439041" y="60001"/>
                    <a:pt x="465833" y="65839"/>
                    <a:pt x="498526" y="77514"/>
                  </a:cubicBezTo>
                  <a:cubicBezTo>
                    <a:pt x="516697" y="85594"/>
                    <a:pt x="525782" y="93674"/>
                    <a:pt x="525782" y="101754"/>
                  </a:cubicBezTo>
                  <a:cubicBezTo>
                    <a:pt x="525782" y="107154"/>
                    <a:pt x="522786" y="113900"/>
                    <a:pt x="516794" y="121993"/>
                  </a:cubicBezTo>
                  <a:cubicBezTo>
                    <a:pt x="507373" y="136388"/>
                    <a:pt x="500092" y="153927"/>
                    <a:pt x="494950" y="174610"/>
                  </a:cubicBezTo>
                  <a:cubicBezTo>
                    <a:pt x="482115" y="219585"/>
                    <a:pt x="464995" y="262311"/>
                    <a:pt x="443590" y="302789"/>
                  </a:cubicBezTo>
                  <a:cubicBezTo>
                    <a:pt x="427327" y="333369"/>
                    <a:pt x="409775" y="354503"/>
                    <a:pt x="390934" y="366192"/>
                  </a:cubicBezTo>
                  <a:cubicBezTo>
                    <a:pt x="399466" y="308845"/>
                    <a:pt x="405368" y="260462"/>
                    <a:pt x="408641" y="221041"/>
                  </a:cubicBezTo>
                  <a:cubicBezTo>
                    <a:pt x="411270" y="189688"/>
                    <a:pt x="412584" y="164152"/>
                    <a:pt x="412584" y="144435"/>
                  </a:cubicBezTo>
                  <a:cubicBezTo>
                    <a:pt x="412584" y="138868"/>
                    <a:pt x="410419" y="136085"/>
                    <a:pt x="406089" y="136085"/>
                  </a:cubicBezTo>
                  <a:cubicBezTo>
                    <a:pt x="402301" y="136085"/>
                    <a:pt x="398042" y="137747"/>
                    <a:pt x="393312" y="141072"/>
                  </a:cubicBezTo>
                  <a:lnTo>
                    <a:pt x="287668" y="188745"/>
                  </a:lnTo>
                  <a:lnTo>
                    <a:pt x="287177" y="200634"/>
                  </a:lnTo>
                  <a:cubicBezTo>
                    <a:pt x="285536" y="240296"/>
                    <a:pt x="284715" y="260127"/>
                    <a:pt x="284715" y="260127"/>
                  </a:cubicBezTo>
                  <a:cubicBezTo>
                    <a:pt x="283671" y="300501"/>
                    <a:pt x="278433" y="333536"/>
                    <a:pt x="269000" y="359233"/>
                  </a:cubicBezTo>
                  <a:cubicBezTo>
                    <a:pt x="264438" y="377790"/>
                    <a:pt x="260333" y="390780"/>
                    <a:pt x="256686" y="398203"/>
                  </a:cubicBezTo>
                  <a:cubicBezTo>
                    <a:pt x="253039" y="406553"/>
                    <a:pt x="249392" y="410729"/>
                    <a:pt x="245745" y="410729"/>
                  </a:cubicBezTo>
                  <a:cubicBezTo>
                    <a:pt x="240281" y="410729"/>
                    <a:pt x="236177" y="402900"/>
                    <a:pt x="233432" y="387242"/>
                  </a:cubicBezTo>
                  <a:cubicBezTo>
                    <a:pt x="231615" y="372513"/>
                    <a:pt x="230249" y="350418"/>
                    <a:pt x="229334" y="320959"/>
                  </a:cubicBezTo>
                  <a:lnTo>
                    <a:pt x="229334" y="215261"/>
                  </a:lnTo>
                  <a:lnTo>
                    <a:pt x="128141" y="262797"/>
                  </a:lnTo>
                  <a:lnTo>
                    <a:pt x="127951" y="267313"/>
                  </a:lnTo>
                  <a:cubicBezTo>
                    <a:pt x="126982" y="295756"/>
                    <a:pt x="126497" y="328715"/>
                    <a:pt x="126497" y="366192"/>
                  </a:cubicBezTo>
                  <a:cubicBezTo>
                    <a:pt x="126497" y="410948"/>
                    <a:pt x="134229" y="443861"/>
                    <a:pt x="149693" y="464930"/>
                  </a:cubicBezTo>
                  <a:cubicBezTo>
                    <a:pt x="161292" y="483359"/>
                    <a:pt x="184488" y="497837"/>
                    <a:pt x="219282" y="508365"/>
                  </a:cubicBezTo>
                  <a:cubicBezTo>
                    <a:pt x="252156" y="516265"/>
                    <a:pt x="288890" y="520215"/>
                    <a:pt x="329484" y="520215"/>
                  </a:cubicBezTo>
                  <a:cubicBezTo>
                    <a:pt x="385541" y="520215"/>
                    <a:pt x="430388" y="515878"/>
                    <a:pt x="464022" y="507206"/>
                  </a:cubicBezTo>
                  <a:cubicBezTo>
                    <a:pt x="515608" y="495646"/>
                    <a:pt x="550370" y="476135"/>
                    <a:pt x="568309" y="448674"/>
                  </a:cubicBezTo>
                  <a:cubicBezTo>
                    <a:pt x="579520" y="429885"/>
                    <a:pt x="586247" y="408203"/>
                    <a:pt x="588489" y="383627"/>
                  </a:cubicBezTo>
                  <a:cubicBezTo>
                    <a:pt x="597458" y="334490"/>
                    <a:pt x="601943" y="309921"/>
                    <a:pt x="601943" y="309921"/>
                  </a:cubicBezTo>
                  <a:cubicBezTo>
                    <a:pt x="604186" y="301249"/>
                    <a:pt x="606428" y="296912"/>
                    <a:pt x="608670" y="296912"/>
                  </a:cubicBezTo>
                  <a:cubicBezTo>
                    <a:pt x="613619" y="296912"/>
                    <a:pt x="617156" y="302151"/>
                    <a:pt x="619282" y="312628"/>
                  </a:cubicBezTo>
                  <a:cubicBezTo>
                    <a:pt x="619282" y="312628"/>
                    <a:pt x="623877" y="335843"/>
                    <a:pt x="633065" y="382274"/>
                  </a:cubicBezTo>
                  <a:cubicBezTo>
                    <a:pt x="638013" y="403228"/>
                    <a:pt x="646847" y="426438"/>
                    <a:pt x="659567" y="451902"/>
                  </a:cubicBezTo>
                  <a:cubicBezTo>
                    <a:pt x="665224" y="460884"/>
                    <a:pt x="668053" y="469119"/>
                    <a:pt x="668053" y="476606"/>
                  </a:cubicBezTo>
                  <a:cubicBezTo>
                    <a:pt x="668053" y="489067"/>
                    <a:pt x="660501" y="504023"/>
                    <a:pt x="645398" y="521471"/>
                  </a:cubicBezTo>
                  <a:cubicBezTo>
                    <a:pt x="615178" y="548882"/>
                    <a:pt x="576576" y="569442"/>
                    <a:pt x="529590" y="583154"/>
                  </a:cubicBezTo>
                  <a:cubicBezTo>
                    <a:pt x="484267" y="596866"/>
                    <a:pt x="430555" y="603721"/>
                    <a:pt x="368454" y="603721"/>
                  </a:cubicBezTo>
                  <a:cubicBezTo>
                    <a:pt x="307331" y="603721"/>
                    <a:pt x="257775" y="596183"/>
                    <a:pt x="219785" y="581105"/>
                  </a:cubicBezTo>
                  <a:cubicBezTo>
                    <a:pt x="191704" y="571672"/>
                    <a:pt x="163624" y="555647"/>
                    <a:pt x="135544" y="533031"/>
                  </a:cubicBezTo>
                  <a:cubicBezTo>
                    <a:pt x="112425" y="514177"/>
                    <a:pt x="95086" y="488726"/>
                    <a:pt x="83526" y="456676"/>
                  </a:cubicBezTo>
                  <a:cubicBezTo>
                    <a:pt x="76915" y="435942"/>
                    <a:pt x="73610" y="405780"/>
                    <a:pt x="73610" y="366192"/>
                  </a:cubicBezTo>
                  <a:lnTo>
                    <a:pt x="72915" y="287272"/>
                  </a:lnTo>
                  <a:lnTo>
                    <a:pt x="64022" y="288871"/>
                  </a:lnTo>
                  <a:cubicBezTo>
                    <a:pt x="50684" y="288871"/>
                    <a:pt x="37791" y="286139"/>
                    <a:pt x="25342" y="280675"/>
                  </a:cubicBezTo>
                  <a:cubicBezTo>
                    <a:pt x="8448" y="274309"/>
                    <a:pt x="0" y="269309"/>
                    <a:pt x="0" y="265675"/>
                  </a:cubicBezTo>
                  <a:cubicBezTo>
                    <a:pt x="0" y="262530"/>
                    <a:pt x="2810" y="259914"/>
                    <a:pt x="8428" y="257827"/>
                  </a:cubicBezTo>
                  <a:lnTo>
                    <a:pt x="72424" y="231432"/>
                  </a:lnTo>
                  <a:lnTo>
                    <a:pt x="71754" y="155260"/>
                  </a:lnTo>
                  <a:cubicBezTo>
                    <a:pt x="71754" y="147838"/>
                    <a:pt x="69434" y="134848"/>
                    <a:pt x="64795" y="116291"/>
                  </a:cubicBezTo>
                  <a:cubicBezTo>
                    <a:pt x="60156" y="105156"/>
                    <a:pt x="57836" y="97734"/>
                    <a:pt x="57836" y="94022"/>
                  </a:cubicBezTo>
                  <a:cubicBezTo>
                    <a:pt x="57836" y="84125"/>
                    <a:pt x="62076" y="79177"/>
                    <a:pt x="70556" y="79177"/>
                  </a:cubicBezTo>
                  <a:cubicBezTo>
                    <a:pt x="83868" y="79177"/>
                    <a:pt x="98398" y="84125"/>
                    <a:pt x="114145" y="94022"/>
                  </a:cubicBezTo>
                  <a:cubicBezTo>
                    <a:pt x="133514" y="105156"/>
                    <a:pt x="143198" y="116909"/>
                    <a:pt x="143198" y="129281"/>
                  </a:cubicBezTo>
                  <a:cubicBezTo>
                    <a:pt x="143198" y="135531"/>
                    <a:pt x="141079" y="146684"/>
                    <a:pt x="136839" y="162741"/>
                  </a:cubicBezTo>
                  <a:cubicBezTo>
                    <a:pt x="135115" y="171665"/>
                    <a:pt x="133607" y="182597"/>
                    <a:pt x="132314" y="195536"/>
                  </a:cubicBezTo>
                  <a:lnTo>
                    <a:pt x="131495" y="205175"/>
                  </a:lnTo>
                  <a:lnTo>
                    <a:pt x="151544" y="196207"/>
                  </a:lnTo>
                  <a:lnTo>
                    <a:pt x="229351" y="159072"/>
                  </a:lnTo>
                  <a:lnTo>
                    <a:pt x="229711" y="116890"/>
                  </a:lnTo>
                  <a:cubicBezTo>
                    <a:pt x="229550" y="101703"/>
                    <a:pt x="229102" y="86052"/>
                    <a:pt x="228367" y="69937"/>
                  </a:cubicBezTo>
                  <a:cubicBezTo>
                    <a:pt x="227092" y="47630"/>
                    <a:pt x="225178" y="32758"/>
                    <a:pt x="222626" y="25323"/>
                  </a:cubicBezTo>
                  <a:cubicBezTo>
                    <a:pt x="220706" y="17874"/>
                    <a:pt x="219746" y="12913"/>
                    <a:pt x="219746" y="10438"/>
                  </a:cubicBezTo>
                  <a:cubicBezTo>
                    <a:pt x="219746" y="3480"/>
                    <a:pt x="224811" y="0"/>
                    <a:pt x="23494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317" name="群組 316"/>
          <p:cNvGrpSpPr/>
          <p:nvPr/>
        </p:nvGrpSpPr>
        <p:grpSpPr>
          <a:xfrm>
            <a:off x="740331" y="3434755"/>
            <a:ext cx="430411" cy="734914"/>
            <a:chOff x="7192610" y="5672276"/>
            <a:chExt cx="430411" cy="734914"/>
          </a:xfrm>
        </p:grpSpPr>
        <p:sp>
          <p:nvSpPr>
            <p:cNvPr id="306" name="文字方塊 305"/>
            <p:cNvSpPr txBox="1"/>
            <p:nvPr/>
          </p:nvSpPr>
          <p:spPr>
            <a:xfrm>
              <a:off x="7192610" y="5672276"/>
              <a:ext cx="430411" cy="734914"/>
            </a:xfrm>
            <a:custGeom>
              <a:avLst/>
              <a:gdLst/>
              <a:ahLst/>
              <a:cxnLst/>
              <a:rect l="l" t="t" r="r" b="b"/>
              <a:pathLst>
                <a:path w="430411" h="734914">
                  <a:moveTo>
                    <a:pt x="338435" y="0"/>
                  </a:moveTo>
                  <a:cubicBezTo>
                    <a:pt x="345839" y="0"/>
                    <a:pt x="365922" y="9991"/>
                    <a:pt x="398683" y="29971"/>
                  </a:cubicBezTo>
                  <a:cubicBezTo>
                    <a:pt x="419835" y="44072"/>
                    <a:pt x="430411" y="56406"/>
                    <a:pt x="430411" y="66973"/>
                  </a:cubicBezTo>
                  <a:cubicBezTo>
                    <a:pt x="430411" y="74228"/>
                    <a:pt x="427165" y="87530"/>
                    <a:pt x="420672" y="106878"/>
                  </a:cubicBezTo>
                  <a:cubicBezTo>
                    <a:pt x="415258" y="116551"/>
                    <a:pt x="412552" y="150419"/>
                    <a:pt x="412552" y="208481"/>
                  </a:cubicBezTo>
                  <a:cubicBezTo>
                    <a:pt x="412552" y="265314"/>
                    <a:pt x="412998" y="312484"/>
                    <a:pt x="413891" y="349988"/>
                  </a:cubicBezTo>
                  <a:cubicBezTo>
                    <a:pt x="414784" y="372964"/>
                    <a:pt x="415231" y="393521"/>
                    <a:pt x="415231" y="411659"/>
                  </a:cubicBezTo>
                  <a:cubicBezTo>
                    <a:pt x="415231" y="435844"/>
                    <a:pt x="410626" y="456875"/>
                    <a:pt x="401417" y="474753"/>
                  </a:cubicBezTo>
                  <a:cubicBezTo>
                    <a:pt x="390386" y="495793"/>
                    <a:pt x="379809" y="506314"/>
                    <a:pt x="369689" y="506314"/>
                  </a:cubicBezTo>
                  <a:cubicBezTo>
                    <a:pt x="364703" y="506314"/>
                    <a:pt x="357839" y="499951"/>
                    <a:pt x="349095" y="487227"/>
                  </a:cubicBezTo>
                  <a:cubicBezTo>
                    <a:pt x="342863" y="477692"/>
                    <a:pt x="338189" y="468686"/>
                    <a:pt x="335073" y="460207"/>
                  </a:cubicBezTo>
                  <a:lnTo>
                    <a:pt x="334105" y="456806"/>
                  </a:lnTo>
                  <a:lnTo>
                    <a:pt x="322299" y="457354"/>
                  </a:lnTo>
                  <a:cubicBezTo>
                    <a:pt x="310314" y="458517"/>
                    <a:pt x="298875" y="460261"/>
                    <a:pt x="287983" y="462586"/>
                  </a:cubicBezTo>
                  <a:cubicBezTo>
                    <a:pt x="220452" y="473060"/>
                    <a:pt x="186686" y="478297"/>
                    <a:pt x="186686" y="478297"/>
                  </a:cubicBezTo>
                  <a:lnTo>
                    <a:pt x="166322" y="481567"/>
                  </a:lnTo>
                  <a:lnTo>
                    <a:pt x="179576" y="485681"/>
                  </a:lnTo>
                  <a:cubicBezTo>
                    <a:pt x="184944" y="487446"/>
                    <a:pt x="190942" y="489505"/>
                    <a:pt x="197569" y="491859"/>
                  </a:cubicBezTo>
                  <a:cubicBezTo>
                    <a:pt x="223019" y="502333"/>
                    <a:pt x="235744" y="514890"/>
                    <a:pt x="235744" y="529531"/>
                  </a:cubicBezTo>
                  <a:cubicBezTo>
                    <a:pt x="235744" y="536228"/>
                    <a:pt x="232423" y="541977"/>
                    <a:pt x="225782" y="546776"/>
                  </a:cubicBezTo>
                  <a:cubicBezTo>
                    <a:pt x="211569" y="557306"/>
                    <a:pt x="196407" y="573584"/>
                    <a:pt x="180296" y="595611"/>
                  </a:cubicBezTo>
                  <a:cubicBezTo>
                    <a:pt x="150903" y="631980"/>
                    <a:pt x="120095" y="662620"/>
                    <a:pt x="87874" y="687531"/>
                  </a:cubicBezTo>
                  <a:cubicBezTo>
                    <a:pt x="67019" y="706674"/>
                    <a:pt x="49002" y="719119"/>
                    <a:pt x="33821" y="724868"/>
                  </a:cubicBezTo>
                  <a:cubicBezTo>
                    <a:pt x="24352" y="731565"/>
                    <a:pt x="17246" y="734914"/>
                    <a:pt x="12502" y="734914"/>
                  </a:cubicBezTo>
                  <a:cubicBezTo>
                    <a:pt x="4167" y="734914"/>
                    <a:pt x="0" y="732235"/>
                    <a:pt x="0" y="726877"/>
                  </a:cubicBezTo>
                  <a:cubicBezTo>
                    <a:pt x="24110" y="699772"/>
                    <a:pt x="46435" y="670239"/>
                    <a:pt x="66973" y="638278"/>
                  </a:cubicBezTo>
                  <a:cubicBezTo>
                    <a:pt x="94655" y="598578"/>
                    <a:pt x="114747" y="562264"/>
                    <a:pt x="127248" y="529336"/>
                  </a:cubicBezTo>
                  <a:cubicBezTo>
                    <a:pt x="131713" y="520629"/>
                    <a:pt x="133945" y="506109"/>
                    <a:pt x="133945" y="485775"/>
                  </a:cubicBezTo>
                  <a:lnTo>
                    <a:pt x="134634" y="483069"/>
                  </a:lnTo>
                  <a:lnTo>
                    <a:pt x="128150" y="482748"/>
                  </a:lnTo>
                  <a:cubicBezTo>
                    <a:pt x="123258" y="482218"/>
                    <a:pt x="118830" y="481422"/>
                    <a:pt x="114865" y="480362"/>
                  </a:cubicBezTo>
                  <a:lnTo>
                    <a:pt x="109772" y="478434"/>
                  </a:lnTo>
                  <a:lnTo>
                    <a:pt x="108091" y="484338"/>
                  </a:lnTo>
                  <a:cubicBezTo>
                    <a:pt x="104650" y="494226"/>
                    <a:pt x="101361" y="499170"/>
                    <a:pt x="98227" y="499170"/>
                  </a:cubicBezTo>
                  <a:cubicBezTo>
                    <a:pt x="90413" y="499170"/>
                    <a:pt x="82600" y="489589"/>
                    <a:pt x="74786" y="470428"/>
                  </a:cubicBezTo>
                  <a:cubicBezTo>
                    <a:pt x="63624" y="448085"/>
                    <a:pt x="58043" y="427863"/>
                    <a:pt x="58043" y="409761"/>
                  </a:cubicBezTo>
                  <a:cubicBezTo>
                    <a:pt x="58043" y="403529"/>
                    <a:pt x="58955" y="392935"/>
                    <a:pt x="60778" y="377977"/>
                  </a:cubicBezTo>
                  <a:cubicBezTo>
                    <a:pt x="66229" y="353049"/>
                    <a:pt x="69866" y="321255"/>
                    <a:pt x="71689" y="282597"/>
                  </a:cubicBezTo>
                  <a:cubicBezTo>
                    <a:pt x="75316" y="252683"/>
                    <a:pt x="77130" y="214666"/>
                    <a:pt x="77130" y="168548"/>
                  </a:cubicBezTo>
                  <a:cubicBezTo>
                    <a:pt x="77130" y="126895"/>
                    <a:pt x="71856" y="96990"/>
                    <a:pt x="61308" y="78833"/>
                  </a:cubicBezTo>
                  <a:cubicBezTo>
                    <a:pt x="57792" y="71354"/>
                    <a:pt x="56034" y="64406"/>
                    <a:pt x="56034" y="57988"/>
                  </a:cubicBezTo>
                  <a:cubicBezTo>
                    <a:pt x="56034" y="47309"/>
                    <a:pt x="62052" y="41970"/>
                    <a:pt x="74089" y="41970"/>
                  </a:cubicBezTo>
                  <a:cubicBezTo>
                    <a:pt x="82302" y="41970"/>
                    <a:pt x="90104" y="42775"/>
                    <a:pt x="97494" y="44384"/>
                  </a:cubicBezTo>
                  <a:lnTo>
                    <a:pt x="114540" y="50279"/>
                  </a:lnTo>
                  <a:lnTo>
                    <a:pt x="153793" y="44143"/>
                  </a:lnTo>
                  <a:cubicBezTo>
                    <a:pt x="197688" y="36406"/>
                    <a:pt x="245748" y="25394"/>
                    <a:pt x="297973" y="11107"/>
                  </a:cubicBezTo>
                  <a:cubicBezTo>
                    <a:pt x="321469" y="3703"/>
                    <a:pt x="334956" y="0"/>
                    <a:pt x="338435" y="0"/>
                  </a:cubicBezTo>
                  <a:close/>
                  <a:moveTo>
                    <a:pt x="292001" y="64741"/>
                  </a:moveTo>
                  <a:cubicBezTo>
                    <a:pt x="275221" y="64741"/>
                    <a:pt x="250785" y="68499"/>
                    <a:pt x="218694" y="76014"/>
                  </a:cubicBezTo>
                  <a:cubicBezTo>
                    <a:pt x="190230" y="83530"/>
                    <a:pt x="170166" y="87288"/>
                    <a:pt x="158502" y="87288"/>
                  </a:cubicBezTo>
                  <a:lnTo>
                    <a:pt x="141424" y="85225"/>
                  </a:lnTo>
                  <a:lnTo>
                    <a:pt x="141424" y="88704"/>
                  </a:lnTo>
                  <a:cubicBezTo>
                    <a:pt x="141424" y="91323"/>
                    <a:pt x="141424" y="94376"/>
                    <a:pt x="141424" y="97864"/>
                  </a:cubicBezTo>
                  <a:cubicBezTo>
                    <a:pt x="138913" y="109491"/>
                    <a:pt x="137657" y="130430"/>
                    <a:pt x="137657" y="160679"/>
                  </a:cubicBezTo>
                  <a:lnTo>
                    <a:pt x="137222" y="179578"/>
                  </a:lnTo>
                  <a:lnTo>
                    <a:pt x="147340" y="178594"/>
                  </a:lnTo>
                  <a:cubicBezTo>
                    <a:pt x="185700" y="172846"/>
                    <a:pt x="223000" y="165367"/>
                    <a:pt x="259240" y="156158"/>
                  </a:cubicBezTo>
                  <a:cubicBezTo>
                    <a:pt x="269900" y="153852"/>
                    <a:pt x="275760" y="152698"/>
                    <a:pt x="276820" y="152698"/>
                  </a:cubicBezTo>
                  <a:cubicBezTo>
                    <a:pt x="285341" y="152698"/>
                    <a:pt x="302363" y="155628"/>
                    <a:pt x="327887" y="161488"/>
                  </a:cubicBezTo>
                  <a:lnTo>
                    <a:pt x="333082" y="163517"/>
                  </a:lnTo>
                  <a:lnTo>
                    <a:pt x="332931" y="159842"/>
                  </a:lnTo>
                  <a:cubicBezTo>
                    <a:pt x="330452" y="111901"/>
                    <a:pt x="326734" y="83288"/>
                    <a:pt x="321776" y="74005"/>
                  </a:cubicBezTo>
                  <a:cubicBezTo>
                    <a:pt x="316251" y="67829"/>
                    <a:pt x="306326" y="64741"/>
                    <a:pt x="292001" y="64741"/>
                  </a:cubicBezTo>
                  <a:close/>
                  <a:moveTo>
                    <a:pt x="334616" y="201772"/>
                  </a:moveTo>
                  <a:lnTo>
                    <a:pt x="320576" y="205383"/>
                  </a:lnTo>
                  <a:cubicBezTo>
                    <a:pt x="306567" y="206574"/>
                    <a:pt x="294717" y="207764"/>
                    <a:pt x="285025" y="208955"/>
                  </a:cubicBezTo>
                  <a:cubicBezTo>
                    <a:pt x="276411" y="210146"/>
                    <a:pt x="254338" y="213122"/>
                    <a:pt x="218805" y="217885"/>
                  </a:cubicBezTo>
                  <a:cubicBezTo>
                    <a:pt x="199421" y="220266"/>
                    <a:pt x="185421" y="221457"/>
                    <a:pt x="176808" y="221457"/>
                  </a:cubicBezTo>
                  <a:cubicBezTo>
                    <a:pt x="167878" y="221457"/>
                    <a:pt x="159693" y="221010"/>
                    <a:pt x="152251" y="220117"/>
                  </a:cubicBezTo>
                  <a:lnTo>
                    <a:pt x="136282" y="216923"/>
                  </a:lnTo>
                  <a:lnTo>
                    <a:pt x="135081" y="253366"/>
                  </a:lnTo>
                  <a:lnTo>
                    <a:pt x="133282" y="293567"/>
                  </a:lnTo>
                  <a:lnTo>
                    <a:pt x="140196" y="292894"/>
                  </a:lnTo>
                  <a:cubicBezTo>
                    <a:pt x="184919" y="287146"/>
                    <a:pt x="228396" y="279667"/>
                    <a:pt x="270625" y="270458"/>
                  </a:cubicBezTo>
                  <a:cubicBezTo>
                    <a:pt x="283034" y="268152"/>
                    <a:pt x="289862" y="266998"/>
                    <a:pt x="291108" y="266998"/>
                  </a:cubicBezTo>
                  <a:cubicBezTo>
                    <a:pt x="297498" y="266998"/>
                    <a:pt x="308671" y="268646"/>
                    <a:pt x="324626" y="271943"/>
                  </a:cubicBezTo>
                  <a:lnTo>
                    <a:pt x="336083" y="274453"/>
                  </a:lnTo>
                  <a:lnTo>
                    <a:pt x="335720" y="246251"/>
                  </a:lnTo>
                  <a:lnTo>
                    <a:pt x="334616" y="201772"/>
                  </a:lnTo>
                  <a:close/>
                  <a:moveTo>
                    <a:pt x="336489" y="319265"/>
                  </a:moveTo>
                  <a:lnTo>
                    <a:pt x="334863" y="319683"/>
                  </a:lnTo>
                  <a:cubicBezTo>
                    <a:pt x="318771" y="320874"/>
                    <a:pt x="305163" y="322064"/>
                    <a:pt x="294038" y="323255"/>
                  </a:cubicBezTo>
                  <a:cubicBezTo>
                    <a:pt x="284122" y="324446"/>
                    <a:pt x="258747" y="327422"/>
                    <a:pt x="217912" y="332185"/>
                  </a:cubicBezTo>
                  <a:cubicBezTo>
                    <a:pt x="195644" y="334566"/>
                    <a:pt x="179561" y="335757"/>
                    <a:pt x="169664" y="335757"/>
                  </a:cubicBezTo>
                  <a:cubicBezTo>
                    <a:pt x="160735" y="335757"/>
                    <a:pt x="152549" y="335310"/>
                    <a:pt x="145108" y="334417"/>
                  </a:cubicBezTo>
                  <a:lnTo>
                    <a:pt x="131030" y="331602"/>
                  </a:lnTo>
                  <a:lnTo>
                    <a:pt x="128568" y="363777"/>
                  </a:lnTo>
                  <a:cubicBezTo>
                    <a:pt x="126768" y="384497"/>
                    <a:pt x="124732" y="402672"/>
                    <a:pt x="122460" y="418304"/>
                  </a:cubicBezTo>
                  <a:lnTo>
                    <a:pt x="120767" y="428482"/>
                  </a:lnTo>
                  <a:lnTo>
                    <a:pt x="173034" y="420365"/>
                  </a:lnTo>
                  <a:cubicBezTo>
                    <a:pt x="195223" y="415705"/>
                    <a:pt x="216601" y="409957"/>
                    <a:pt x="237167" y="403120"/>
                  </a:cubicBezTo>
                  <a:cubicBezTo>
                    <a:pt x="259901" y="396906"/>
                    <a:pt x="275053" y="393800"/>
                    <a:pt x="282625" y="393800"/>
                  </a:cubicBezTo>
                  <a:cubicBezTo>
                    <a:pt x="292475" y="393800"/>
                    <a:pt x="305716" y="397216"/>
                    <a:pt x="322348" y="404050"/>
                  </a:cubicBezTo>
                  <a:lnTo>
                    <a:pt x="332979" y="408821"/>
                  </a:lnTo>
                  <a:lnTo>
                    <a:pt x="333524" y="404571"/>
                  </a:lnTo>
                  <a:cubicBezTo>
                    <a:pt x="335608" y="389744"/>
                    <a:pt x="336649" y="375438"/>
                    <a:pt x="336649" y="361653"/>
                  </a:cubicBezTo>
                  <a:lnTo>
                    <a:pt x="336489" y="319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03" name="文字方塊 302"/>
            <p:cNvSpPr txBox="1"/>
            <p:nvPr/>
          </p:nvSpPr>
          <p:spPr>
            <a:xfrm>
              <a:off x="7442348" y="6213192"/>
              <a:ext cx="152475" cy="171450"/>
            </a:xfrm>
            <a:custGeom>
              <a:avLst/>
              <a:gdLst/>
              <a:ahLst/>
              <a:cxnLst/>
              <a:rect l="l" t="t" r="r" b="b"/>
              <a:pathLst>
                <a:path w="152475" h="171450">
                  <a:moveTo>
                    <a:pt x="6028" y="0"/>
                  </a:moveTo>
                  <a:cubicBezTo>
                    <a:pt x="10270" y="0"/>
                    <a:pt x="17702" y="1395"/>
                    <a:pt x="28324" y="4186"/>
                  </a:cubicBezTo>
                  <a:cubicBezTo>
                    <a:pt x="49532" y="12576"/>
                    <a:pt x="70219" y="22361"/>
                    <a:pt x="90386" y="33542"/>
                  </a:cubicBezTo>
                  <a:cubicBezTo>
                    <a:pt x="116914" y="50322"/>
                    <a:pt x="134429" y="65698"/>
                    <a:pt x="142931" y="79669"/>
                  </a:cubicBezTo>
                  <a:cubicBezTo>
                    <a:pt x="149294" y="91799"/>
                    <a:pt x="152475" y="105314"/>
                    <a:pt x="152475" y="120216"/>
                  </a:cubicBezTo>
                  <a:cubicBezTo>
                    <a:pt x="152475" y="131006"/>
                    <a:pt x="149796" y="143144"/>
                    <a:pt x="144438" y="156632"/>
                  </a:cubicBezTo>
                  <a:cubicBezTo>
                    <a:pt x="138187" y="166510"/>
                    <a:pt x="130151" y="171450"/>
                    <a:pt x="120328" y="171450"/>
                  </a:cubicBezTo>
                  <a:cubicBezTo>
                    <a:pt x="116979" y="171450"/>
                    <a:pt x="111966" y="168222"/>
                    <a:pt x="105287" y="161767"/>
                  </a:cubicBezTo>
                  <a:cubicBezTo>
                    <a:pt x="94143" y="152521"/>
                    <a:pt x="80219" y="133126"/>
                    <a:pt x="63513" y="103584"/>
                  </a:cubicBezTo>
                  <a:cubicBezTo>
                    <a:pt x="41226" y="66656"/>
                    <a:pt x="24511" y="41727"/>
                    <a:pt x="13367" y="28798"/>
                  </a:cubicBezTo>
                  <a:cubicBezTo>
                    <a:pt x="4456" y="19571"/>
                    <a:pt x="0" y="12650"/>
                    <a:pt x="0" y="8036"/>
                  </a:cubicBezTo>
                  <a:cubicBezTo>
                    <a:pt x="0" y="2679"/>
                    <a:pt x="2010" y="0"/>
                    <a:pt x="6028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333" name="文字方塊 332"/>
          <p:cNvSpPr txBox="1"/>
          <p:nvPr/>
        </p:nvSpPr>
        <p:spPr>
          <a:xfrm>
            <a:off x="6096797" y="2061164"/>
            <a:ext cx="836302" cy="232891"/>
          </a:xfrm>
          <a:custGeom>
            <a:avLst/>
            <a:gdLst/>
            <a:ahLst/>
            <a:cxnLst/>
            <a:rect l="l" t="t" r="r" b="b"/>
            <a:pathLst>
              <a:path w="836302" h="232891">
                <a:moveTo>
                  <a:pt x="356294" y="0"/>
                </a:moveTo>
                <a:cubicBezTo>
                  <a:pt x="366707" y="0"/>
                  <a:pt x="377983" y="2262"/>
                  <a:pt x="390122" y="6785"/>
                </a:cubicBezTo>
                <a:cubicBezTo>
                  <a:pt x="419607" y="15844"/>
                  <a:pt x="441721" y="25806"/>
                  <a:pt x="456463" y="36670"/>
                </a:cubicBezTo>
                <a:cubicBezTo>
                  <a:pt x="469479" y="49350"/>
                  <a:pt x="475987" y="66560"/>
                  <a:pt x="475987" y="88301"/>
                </a:cubicBezTo>
                <a:cubicBezTo>
                  <a:pt x="475987" y="106703"/>
                  <a:pt x="472198" y="120505"/>
                  <a:pt x="464621" y="129706"/>
                </a:cubicBezTo>
                <a:lnTo>
                  <a:pt x="458096" y="134460"/>
                </a:lnTo>
                <a:lnTo>
                  <a:pt x="512591" y="127822"/>
                </a:lnTo>
                <a:cubicBezTo>
                  <a:pt x="558347" y="122126"/>
                  <a:pt x="601302" y="116523"/>
                  <a:pt x="641454" y="111014"/>
                </a:cubicBezTo>
                <a:cubicBezTo>
                  <a:pt x="697666" y="102006"/>
                  <a:pt x="733130" y="97502"/>
                  <a:pt x="747847" y="97502"/>
                </a:cubicBezTo>
                <a:cubicBezTo>
                  <a:pt x="752383" y="97502"/>
                  <a:pt x="766900" y="101967"/>
                  <a:pt x="791398" y="110898"/>
                </a:cubicBezTo>
                <a:cubicBezTo>
                  <a:pt x="821334" y="129661"/>
                  <a:pt x="836302" y="143959"/>
                  <a:pt x="836302" y="153791"/>
                </a:cubicBezTo>
                <a:cubicBezTo>
                  <a:pt x="835400" y="163624"/>
                  <a:pt x="821328" y="168985"/>
                  <a:pt x="794085" y="169874"/>
                </a:cubicBezTo>
                <a:cubicBezTo>
                  <a:pt x="689547" y="171975"/>
                  <a:pt x="570074" y="178798"/>
                  <a:pt x="435664" y="190345"/>
                </a:cubicBezTo>
                <a:cubicBezTo>
                  <a:pt x="359632" y="196646"/>
                  <a:pt x="259166" y="208728"/>
                  <a:pt x="134267" y="226589"/>
                </a:cubicBezTo>
                <a:cubicBezTo>
                  <a:pt x="109821" y="230790"/>
                  <a:pt x="94885" y="232891"/>
                  <a:pt x="89460" y="232891"/>
                </a:cubicBezTo>
                <a:cubicBezTo>
                  <a:pt x="70761" y="232891"/>
                  <a:pt x="52069" y="227942"/>
                  <a:pt x="33383" y="218045"/>
                </a:cubicBezTo>
                <a:cubicBezTo>
                  <a:pt x="11128" y="209050"/>
                  <a:pt x="0" y="200506"/>
                  <a:pt x="0" y="192413"/>
                </a:cubicBezTo>
                <a:cubicBezTo>
                  <a:pt x="0" y="188818"/>
                  <a:pt x="8376" y="185222"/>
                  <a:pt x="25129" y="181627"/>
                </a:cubicBezTo>
                <a:cubicBezTo>
                  <a:pt x="150266" y="169107"/>
                  <a:pt x="264195" y="156963"/>
                  <a:pt x="366916" y="145194"/>
                </a:cubicBezTo>
                <a:lnTo>
                  <a:pt x="418927" y="139117"/>
                </a:lnTo>
                <a:lnTo>
                  <a:pt x="408776" y="129764"/>
                </a:lnTo>
                <a:cubicBezTo>
                  <a:pt x="394265" y="113282"/>
                  <a:pt x="373788" y="78481"/>
                  <a:pt x="347344" y="25361"/>
                </a:cubicBezTo>
                <a:cubicBezTo>
                  <a:pt x="343929" y="19859"/>
                  <a:pt x="342222" y="15735"/>
                  <a:pt x="342222" y="12990"/>
                </a:cubicBezTo>
                <a:cubicBezTo>
                  <a:pt x="344310" y="4330"/>
                  <a:pt x="349000" y="0"/>
                  <a:pt x="35629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zh-TW" altLang="en-US" sz="10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39" name="群組 338"/>
          <p:cNvGrpSpPr/>
          <p:nvPr/>
        </p:nvGrpSpPr>
        <p:grpSpPr>
          <a:xfrm>
            <a:off x="3626407" y="1793819"/>
            <a:ext cx="667820" cy="375856"/>
            <a:chOff x="6009672" y="4402924"/>
            <a:chExt cx="667820" cy="375856"/>
          </a:xfrm>
        </p:grpSpPr>
        <p:sp>
          <p:nvSpPr>
            <p:cNvPr id="332" name="文字方塊 331"/>
            <p:cNvSpPr txBox="1"/>
            <p:nvPr/>
          </p:nvSpPr>
          <p:spPr>
            <a:xfrm>
              <a:off x="6009672" y="4402924"/>
              <a:ext cx="667820" cy="375856"/>
            </a:xfrm>
            <a:custGeom>
              <a:avLst/>
              <a:gdLst/>
              <a:ahLst/>
              <a:cxnLst/>
              <a:rect l="l" t="t" r="r" b="b"/>
              <a:pathLst>
                <a:path w="667820" h="375856">
                  <a:moveTo>
                    <a:pt x="570860" y="0"/>
                  </a:moveTo>
                  <a:cubicBezTo>
                    <a:pt x="582406" y="0"/>
                    <a:pt x="604913" y="10051"/>
                    <a:pt x="638380" y="30155"/>
                  </a:cubicBezTo>
                  <a:cubicBezTo>
                    <a:pt x="658007" y="41328"/>
                    <a:pt x="667820" y="49704"/>
                    <a:pt x="667820" y="55284"/>
                  </a:cubicBezTo>
                  <a:cubicBezTo>
                    <a:pt x="667820" y="62668"/>
                    <a:pt x="664721" y="70052"/>
                    <a:pt x="658522" y="77436"/>
                  </a:cubicBezTo>
                  <a:cubicBezTo>
                    <a:pt x="653561" y="86045"/>
                    <a:pt x="648599" y="98964"/>
                    <a:pt x="643638" y="116194"/>
                  </a:cubicBezTo>
                  <a:cubicBezTo>
                    <a:pt x="617594" y="201092"/>
                    <a:pt x="593412" y="271228"/>
                    <a:pt x="571092" y="326603"/>
                  </a:cubicBezTo>
                  <a:cubicBezTo>
                    <a:pt x="555937" y="339644"/>
                    <a:pt x="542534" y="346165"/>
                    <a:pt x="530885" y="346165"/>
                  </a:cubicBezTo>
                  <a:cubicBezTo>
                    <a:pt x="525060" y="346165"/>
                    <a:pt x="519815" y="341719"/>
                    <a:pt x="515150" y="332827"/>
                  </a:cubicBezTo>
                  <a:lnTo>
                    <a:pt x="510430" y="320459"/>
                  </a:lnTo>
                  <a:lnTo>
                    <a:pt x="450959" y="321964"/>
                  </a:lnTo>
                  <a:cubicBezTo>
                    <a:pt x="430260" y="323059"/>
                    <a:pt x="410503" y="324702"/>
                    <a:pt x="391688" y="326893"/>
                  </a:cubicBezTo>
                  <a:cubicBezTo>
                    <a:pt x="275011" y="336764"/>
                    <a:pt x="216672" y="341700"/>
                    <a:pt x="216672" y="341700"/>
                  </a:cubicBezTo>
                  <a:cubicBezTo>
                    <a:pt x="184674" y="344986"/>
                    <a:pt x="160209" y="346629"/>
                    <a:pt x="143275" y="346629"/>
                  </a:cubicBezTo>
                  <a:cubicBezTo>
                    <a:pt x="138842" y="346629"/>
                    <a:pt x="134762" y="346427"/>
                    <a:pt x="131034" y="346024"/>
                  </a:cubicBezTo>
                  <a:lnTo>
                    <a:pt x="126376" y="345188"/>
                  </a:lnTo>
                  <a:lnTo>
                    <a:pt x="126110" y="348359"/>
                  </a:lnTo>
                  <a:cubicBezTo>
                    <a:pt x="125079" y="353797"/>
                    <a:pt x="123533" y="358530"/>
                    <a:pt x="121471" y="362557"/>
                  </a:cubicBezTo>
                  <a:cubicBezTo>
                    <a:pt x="117334" y="371423"/>
                    <a:pt x="112379" y="375856"/>
                    <a:pt x="106606" y="375856"/>
                  </a:cubicBezTo>
                  <a:cubicBezTo>
                    <a:pt x="99995" y="375856"/>
                    <a:pt x="93384" y="370515"/>
                    <a:pt x="86773" y="359832"/>
                  </a:cubicBezTo>
                  <a:cubicBezTo>
                    <a:pt x="76863" y="345862"/>
                    <a:pt x="71496" y="331075"/>
                    <a:pt x="70671" y="315469"/>
                  </a:cubicBezTo>
                  <a:cubicBezTo>
                    <a:pt x="61405" y="257543"/>
                    <a:pt x="56773" y="228579"/>
                    <a:pt x="56773" y="228579"/>
                  </a:cubicBezTo>
                  <a:cubicBezTo>
                    <a:pt x="51360" y="183334"/>
                    <a:pt x="45568" y="151658"/>
                    <a:pt x="39395" y="133552"/>
                  </a:cubicBezTo>
                  <a:cubicBezTo>
                    <a:pt x="35529" y="114853"/>
                    <a:pt x="25483" y="97656"/>
                    <a:pt x="9259" y="81960"/>
                  </a:cubicBezTo>
                  <a:cubicBezTo>
                    <a:pt x="3086" y="77733"/>
                    <a:pt x="0" y="74717"/>
                    <a:pt x="0" y="72913"/>
                  </a:cubicBezTo>
                  <a:cubicBezTo>
                    <a:pt x="0" y="60439"/>
                    <a:pt x="5290" y="54202"/>
                    <a:pt x="15870" y="54202"/>
                  </a:cubicBezTo>
                  <a:cubicBezTo>
                    <a:pt x="32958" y="54202"/>
                    <a:pt x="48016" y="56682"/>
                    <a:pt x="61045" y="61644"/>
                  </a:cubicBezTo>
                  <a:lnTo>
                    <a:pt x="63094" y="62501"/>
                  </a:lnTo>
                  <a:lnTo>
                    <a:pt x="204243" y="51263"/>
                  </a:lnTo>
                  <a:cubicBezTo>
                    <a:pt x="255030" y="46173"/>
                    <a:pt x="306345" y="39994"/>
                    <a:pt x="358189" y="32726"/>
                  </a:cubicBezTo>
                  <a:cubicBezTo>
                    <a:pt x="444956" y="19633"/>
                    <a:pt x="502089" y="10908"/>
                    <a:pt x="529590" y="6553"/>
                  </a:cubicBezTo>
                  <a:cubicBezTo>
                    <a:pt x="546523" y="2184"/>
                    <a:pt x="560280" y="0"/>
                    <a:pt x="570860" y="0"/>
                  </a:cubicBezTo>
                  <a:close/>
                  <a:moveTo>
                    <a:pt x="525782" y="55284"/>
                  </a:moveTo>
                  <a:cubicBezTo>
                    <a:pt x="505085" y="55284"/>
                    <a:pt x="449472" y="59756"/>
                    <a:pt x="358942" y="68699"/>
                  </a:cubicBezTo>
                  <a:cubicBezTo>
                    <a:pt x="250294" y="79434"/>
                    <a:pt x="175280" y="87488"/>
                    <a:pt x="133900" y="92862"/>
                  </a:cubicBezTo>
                  <a:cubicBezTo>
                    <a:pt x="127434" y="94202"/>
                    <a:pt x="121372" y="95375"/>
                    <a:pt x="115714" y="96380"/>
                  </a:cubicBezTo>
                  <a:lnTo>
                    <a:pt x="103817" y="98277"/>
                  </a:lnTo>
                  <a:lnTo>
                    <a:pt x="107031" y="140646"/>
                  </a:lnTo>
                  <a:cubicBezTo>
                    <a:pt x="117344" y="209269"/>
                    <a:pt x="123789" y="261914"/>
                    <a:pt x="126367" y="298584"/>
                  </a:cubicBezTo>
                  <a:lnTo>
                    <a:pt x="126777" y="305779"/>
                  </a:lnTo>
                  <a:lnTo>
                    <a:pt x="182217" y="302345"/>
                  </a:lnTo>
                  <a:cubicBezTo>
                    <a:pt x="250571" y="297263"/>
                    <a:pt x="315305" y="289866"/>
                    <a:pt x="376417" y="280152"/>
                  </a:cubicBezTo>
                  <a:cubicBezTo>
                    <a:pt x="421443" y="274263"/>
                    <a:pt x="451463" y="271319"/>
                    <a:pt x="466476" y="271319"/>
                  </a:cubicBezTo>
                  <a:cubicBezTo>
                    <a:pt x="476490" y="271319"/>
                    <a:pt x="491090" y="275945"/>
                    <a:pt x="510279" y="285198"/>
                  </a:cubicBezTo>
                  <a:lnTo>
                    <a:pt x="514222" y="288101"/>
                  </a:lnTo>
                  <a:lnTo>
                    <a:pt x="514435" y="287614"/>
                  </a:lnTo>
                  <a:cubicBezTo>
                    <a:pt x="522811" y="273864"/>
                    <a:pt x="531194" y="238857"/>
                    <a:pt x="539583" y="182593"/>
                  </a:cubicBezTo>
                  <a:cubicBezTo>
                    <a:pt x="547960" y="138829"/>
                    <a:pt x="552148" y="103197"/>
                    <a:pt x="552148" y="75697"/>
                  </a:cubicBezTo>
                  <a:cubicBezTo>
                    <a:pt x="552148" y="62088"/>
                    <a:pt x="543359" y="55284"/>
                    <a:pt x="525782" y="5528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31" name="文字方塊 330"/>
            <p:cNvSpPr txBox="1"/>
            <p:nvPr/>
          </p:nvSpPr>
          <p:spPr>
            <a:xfrm>
              <a:off x="6182387" y="4505127"/>
              <a:ext cx="296990" cy="167323"/>
            </a:xfrm>
            <a:custGeom>
              <a:avLst/>
              <a:gdLst/>
              <a:ahLst/>
              <a:cxnLst/>
              <a:rect l="l" t="t" r="r" b="b"/>
              <a:pathLst>
                <a:path w="296990" h="167323">
                  <a:moveTo>
                    <a:pt x="228793" y="0"/>
                  </a:moveTo>
                  <a:cubicBezTo>
                    <a:pt x="234076" y="0"/>
                    <a:pt x="249405" y="6927"/>
                    <a:pt x="274779" y="20780"/>
                  </a:cubicBezTo>
                  <a:cubicBezTo>
                    <a:pt x="289586" y="30368"/>
                    <a:pt x="296990" y="37823"/>
                    <a:pt x="296990" y="43145"/>
                  </a:cubicBezTo>
                  <a:cubicBezTo>
                    <a:pt x="296990" y="46457"/>
                    <a:pt x="293568" y="50607"/>
                    <a:pt x="286725" y="55594"/>
                  </a:cubicBezTo>
                  <a:cubicBezTo>
                    <a:pt x="278748" y="62218"/>
                    <a:pt x="272485" y="68848"/>
                    <a:pt x="267936" y="75485"/>
                  </a:cubicBezTo>
                  <a:cubicBezTo>
                    <a:pt x="257105" y="89583"/>
                    <a:pt x="248981" y="100156"/>
                    <a:pt x="243566" y="107206"/>
                  </a:cubicBezTo>
                  <a:lnTo>
                    <a:pt x="237711" y="114826"/>
                  </a:lnTo>
                  <a:lnTo>
                    <a:pt x="242621" y="118439"/>
                  </a:lnTo>
                  <a:cubicBezTo>
                    <a:pt x="249536" y="124117"/>
                    <a:pt x="252994" y="129020"/>
                    <a:pt x="252994" y="133147"/>
                  </a:cubicBezTo>
                  <a:cubicBezTo>
                    <a:pt x="252994" y="136240"/>
                    <a:pt x="250816" y="137786"/>
                    <a:pt x="246460" y="137786"/>
                  </a:cubicBezTo>
                  <a:cubicBezTo>
                    <a:pt x="229012" y="137786"/>
                    <a:pt x="213019" y="138817"/>
                    <a:pt x="198483" y="140879"/>
                  </a:cubicBezTo>
                  <a:cubicBezTo>
                    <a:pt x="153418" y="145518"/>
                    <a:pt x="130885" y="147838"/>
                    <a:pt x="130885" y="147838"/>
                  </a:cubicBezTo>
                  <a:cubicBezTo>
                    <a:pt x="118526" y="149384"/>
                    <a:pt x="109074" y="150157"/>
                    <a:pt x="102528" y="150157"/>
                  </a:cubicBezTo>
                  <a:cubicBezTo>
                    <a:pt x="95279" y="150157"/>
                    <a:pt x="89182" y="149497"/>
                    <a:pt x="84236" y="148176"/>
                  </a:cubicBezTo>
                  <a:lnTo>
                    <a:pt x="83470" y="147776"/>
                  </a:lnTo>
                  <a:lnTo>
                    <a:pt x="80240" y="157657"/>
                  </a:lnTo>
                  <a:cubicBezTo>
                    <a:pt x="77237" y="164101"/>
                    <a:pt x="73635" y="167323"/>
                    <a:pt x="69434" y="167323"/>
                  </a:cubicBezTo>
                  <a:cubicBezTo>
                    <a:pt x="64627" y="167323"/>
                    <a:pt x="59821" y="163437"/>
                    <a:pt x="55014" y="155666"/>
                  </a:cubicBezTo>
                  <a:cubicBezTo>
                    <a:pt x="47810" y="145512"/>
                    <a:pt x="43905" y="134758"/>
                    <a:pt x="43300" y="123404"/>
                  </a:cubicBezTo>
                  <a:cubicBezTo>
                    <a:pt x="37617" y="102876"/>
                    <a:pt x="34775" y="92611"/>
                    <a:pt x="34775" y="92611"/>
                  </a:cubicBezTo>
                  <a:cubicBezTo>
                    <a:pt x="31463" y="76567"/>
                    <a:pt x="27919" y="65336"/>
                    <a:pt x="24144" y="58919"/>
                  </a:cubicBezTo>
                  <a:cubicBezTo>
                    <a:pt x="21772" y="52282"/>
                    <a:pt x="15619" y="46187"/>
                    <a:pt x="5683" y="40632"/>
                  </a:cubicBezTo>
                  <a:cubicBezTo>
                    <a:pt x="1894" y="39137"/>
                    <a:pt x="0" y="38068"/>
                    <a:pt x="0" y="37424"/>
                  </a:cubicBezTo>
                  <a:cubicBezTo>
                    <a:pt x="0" y="28351"/>
                    <a:pt x="3847" y="23815"/>
                    <a:pt x="11540" y="23815"/>
                  </a:cubicBezTo>
                  <a:cubicBezTo>
                    <a:pt x="23976" y="23815"/>
                    <a:pt x="34923" y="25619"/>
                    <a:pt x="44382" y="29227"/>
                  </a:cubicBezTo>
                  <a:lnTo>
                    <a:pt x="55342" y="33809"/>
                  </a:lnTo>
                  <a:lnTo>
                    <a:pt x="87843" y="28721"/>
                  </a:lnTo>
                  <a:cubicBezTo>
                    <a:pt x="132894" y="21340"/>
                    <a:pt x="173382" y="13686"/>
                    <a:pt x="209308" y="5761"/>
                  </a:cubicBezTo>
                  <a:cubicBezTo>
                    <a:pt x="220674" y="1920"/>
                    <a:pt x="227169" y="0"/>
                    <a:pt x="228793" y="0"/>
                  </a:cubicBezTo>
                  <a:close/>
                  <a:moveTo>
                    <a:pt x="196086" y="43145"/>
                  </a:moveTo>
                  <a:cubicBezTo>
                    <a:pt x="190287" y="43145"/>
                    <a:pt x="177593" y="44357"/>
                    <a:pt x="158005" y="46779"/>
                  </a:cubicBezTo>
                  <a:cubicBezTo>
                    <a:pt x="121729" y="51638"/>
                    <a:pt x="96696" y="55684"/>
                    <a:pt x="82907" y="58919"/>
                  </a:cubicBezTo>
                  <a:lnTo>
                    <a:pt x="75907" y="60477"/>
                  </a:lnTo>
                  <a:lnTo>
                    <a:pt x="76722" y="69918"/>
                  </a:lnTo>
                  <a:cubicBezTo>
                    <a:pt x="79396" y="85388"/>
                    <a:pt x="81401" y="98457"/>
                    <a:pt x="82738" y="109124"/>
                  </a:cubicBezTo>
                  <a:lnTo>
                    <a:pt x="83556" y="116842"/>
                  </a:lnTo>
                  <a:lnTo>
                    <a:pt x="124318" y="112758"/>
                  </a:lnTo>
                  <a:cubicBezTo>
                    <a:pt x="139379" y="110719"/>
                    <a:pt x="153888" y="108204"/>
                    <a:pt x="167844" y="105215"/>
                  </a:cubicBezTo>
                  <a:cubicBezTo>
                    <a:pt x="179423" y="103175"/>
                    <a:pt x="188106" y="101901"/>
                    <a:pt x="193893" y="101391"/>
                  </a:cubicBezTo>
                  <a:lnTo>
                    <a:pt x="197601" y="101195"/>
                  </a:lnTo>
                  <a:lnTo>
                    <a:pt x="199217" y="93790"/>
                  </a:lnTo>
                  <a:cubicBezTo>
                    <a:pt x="205480" y="69537"/>
                    <a:pt x="208612" y="55207"/>
                    <a:pt x="208612" y="50800"/>
                  </a:cubicBezTo>
                  <a:cubicBezTo>
                    <a:pt x="208612" y="45697"/>
                    <a:pt x="204436" y="43145"/>
                    <a:pt x="196086" y="4314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340" name="群組 339"/>
          <p:cNvGrpSpPr/>
          <p:nvPr/>
        </p:nvGrpSpPr>
        <p:grpSpPr>
          <a:xfrm>
            <a:off x="3020031" y="4122006"/>
            <a:ext cx="875891" cy="574030"/>
            <a:chOff x="5573132" y="5275207"/>
            <a:chExt cx="875891" cy="574030"/>
          </a:xfrm>
        </p:grpSpPr>
        <p:sp>
          <p:nvSpPr>
            <p:cNvPr id="330" name="文字方塊 329"/>
            <p:cNvSpPr txBox="1"/>
            <p:nvPr/>
          </p:nvSpPr>
          <p:spPr>
            <a:xfrm>
              <a:off x="5573132" y="5275207"/>
              <a:ext cx="875891" cy="574030"/>
            </a:xfrm>
            <a:custGeom>
              <a:avLst/>
              <a:gdLst/>
              <a:ahLst/>
              <a:cxnLst/>
              <a:rect l="l" t="t" r="r" b="b"/>
              <a:pathLst>
                <a:path w="875891" h="574030">
                  <a:moveTo>
                    <a:pt x="537225" y="0"/>
                  </a:moveTo>
                  <a:cubicBezTo>
                    <a:pt x="553347" y="0"/>
                    <a:pt x="573502" y="10393"/>
                    <a:pt x="597690" y="31179"/>
                  </a:cubicBezTo>
                  <a:cubicBezTo>
                    <a:pt x="619856" y="46025"/>
                    <a:pt x="630938" y="57900"/>
                    <a:pt x="630938" y="66805"/>
                  </a:cubicBezTo>
                  <a:cubicBezTo>
                    <a:pt x="630938" y="73699"/>
                    <a:pt x="618316" y="79086"/>
                    <a:pt x="593070" y="82965"/>
                  </a:cubicBezTo>
                  <a:cubicBezTo>
                    <a:pt x="563576" y="85655"/>
                    <a:pt x="521861" y="91547"/>
                    <a:pt x="467927" y="100640"/>
                  </a:cubicBezTo>
                  <a:lnTo>
                    <a:pt x="457118" y="102506"/>
                  </a:lnTo>
                  <a:lnTo>
                    <a:pt x="458799" y="103431"/>
                  </a:lnTo>
                  <a:cubicBezTo>
                    <a:pt x="471289" y="111714"/>
                    <a:pt x="477534" y="120794"/>
                    <a:pt x="477534" y="130672"/>
                  </a:cubicBezTo>
                  <a:cubicBezTo>
                    <a:pt x="477534" y="136510"/>
                    <a:pt x="475878" y="148913"/>
                    <a:pt x="472566" y="167882"/>
                  </a:cubicBezTo>
                  <a:lnTo>
                    <a:pt x="468298" y="197938"/>
                  </a:lnTo>
                  <a:lnTo>
                    <a:pt x="513043" y="194887"/>
                  </a:lnTo>
                  <a:cubicBezTo>
                    <a:pt x="608122" y="185750"/>
                    <a:pt x="681049" y="175602"/>
                    <a:pt x="731823" y="164442"/>
                  </a:cubicBezTo>
                  <a:cubicBezTo>
                    <a:pt x="753047" y="160382"/>
                    <a:pt x="766430" y="158353"/>
                    <a:pt x="771972" y="158353"/>
                  </a:cubicBezTo>
                  <a:cubicBezTo>
                    <a:pt x="777358" y="158353"/>
                    <a:pt x="797372" y="164835"/>
                    <a:pt x="832011" y="177799"/>
                  </a:cubicBezTo>
                  <a:cubicBezTo>
                    <a:pt x="861264" y="193830"/>
                    <a:pt x="875891" y="208328"/>
                    <a:pt x="875891" y="221292"/>
                  </a:cubicBezTo>
                  <a:cubicBezTo>
                    <a:pt x="875891" y="232735"/>
                    <a:pt x="855684" y="238457"/>
                    <a:pt x="815271" y="238457"/>
                  </a:cubicBezTo>
                  <a:cubicBezTo>
                    <a:pt x="761404" y="237014"/>
                    <a:pt x="703362" y="236292"/>
                    <a:pt x="641145" y="236292"/>
                  </a:cubicBezTo>
                  <a:cubicBezTo>
                    <a:pt x="600519" y="236292"/>
                    <a:pt x="552093" y="238051"/>
                    <a:pt x="495868" y="241570"/>
                  </a:cubicBezTo>
                  <a:lnTo>
                    <a:pt x="465664" y="243593"/>
                  </a:lnTo>
                  <a:lnTo>
                    <a:pt x="465626" y="244469"/>
                  </a:lnTo>
                  <a:cubicBezTo>
                    <a:pt x="465626" y="244469"/>
                    <a:pt x="465626" y="326178"/>
                    <a:pt x="465626" y="489595"/>
                  </a:cubicBezTo>
                  <a:cubicBezTo>
                    <a:pt x="465626" y="514402"/>
                    <a:pt x="461316" y="534435"/>
                    <a:pt x="452694" y="549693"/>
                  </a:cubicBezTo>
                  <a:cubicBezTo>
                    <a:pt x="445027" y="565917"/>
                    <a:pt x="435452" y="574030"/>
                    <a:pt x="423970" y="574030"/>
                  </a:cubicBezTo>
                  <a:cubicBezTo>
                    <a:pt x="414382" y="574030"/>
                    <a:pt x="405277" y="563495"/>
                    <a:pt x="396656" y="542425"/>
                  </a:cubicBezTo>
                  <a:cubicBezTo>
                    <a:pt x="389955" y="525195"/>
                    <a:pt x="386604" y="510833"/>
                    <a:pt x="386604" y="499338"/>
                  </a:cubicBezTo>
                  <a:cubicBezTo>
                    <a:pt x="386604" y="476747"/>
                    <a:pt x="388673" y="451334"/>
                    <a:pt x="392809" y="423099"/>
                  </a:cubicBezTo>
                  <a:cubicBezTo>
                    <a:pt x="395168" y="385444"/>
                    <a:pt x="396347" y="328020"/>
                    <a:pt x="396347" y="250828"/>
                  </a:cubicBezTo>
                  <a:lnTo>
                    <a:pt x="396319" y="248973"/>
                  </a:lnTo>
                  <a:lnTo>
                    <a:pt x="386237" y="249804"/>
                  </a:lnTo>
                  <a:cubicBezTo>
                    <a:pt x="311017" y="254301"/>
                    <a:pt x="230687" y="267246"/>
                    <a:pt x="145247" y="288638"/>
                  </a:cubicBezTo>
                  <a:cubicBezTo>
                    <a:pt x="121097" y="295391"/>
                    <a:pt x="106239" y="298767"/>
                    <a:pt x="100672" y="298767"/>
                  </a:cubicBezTo>
                  <a:cubicBezTo>
                    <a:pt x="87553" y="298767"/>
                    <a:pt x="67881" y="293058"/>
                    <a:pt x="41657" y="281641"/>
                  </a:cubicBezTo>
                  <a:cubicBezTo>
                    <a:pt x="13886" y="269463"/>
                    <a:pt x="0" y="259572"/>
                    <a:pt x="0" y="251969"/>
                  </a:cubicBezTo>
                  <a:cubicBezTo>
                    <a:pt x="0" y="242832"/>
                    <a:pt x="9021" y="237503"/>
                    <a:pt x="27062" y="235983"/>
                  </a:cubicBezTo>
                  <a:cubicBezTo>
                    <a:pt x="122141" y="234965"/>
                    <a:pt x="191833" y="229894"/>
                    <a:pt x="236138" y="220770"/>
                  </a:cubicBezTo>
                  <a:cubicBezTo>
                    <a:pt x="278136" y="215184"/>
                    <a:pt x="322211" y="210233"/>
                    <a:pt x="368362" y="205919"/>
                  </a:cubicBezTo>
                  <a:lnTo>
                    <a:pt x="395442" y="203626"/>
                  </a:lnTo>
                  <a:lnTo>
                    <a:pt x="393819" y="173942"/>
                  </a:lnTo>
                  <a:cubicBezTo>
                    <a:pt x="392134" y="153343"/>
                    <a:pt x="389607" y="137772"/>
                    <a:pt x="386237" y="127231"/>
                  </a:cubicBezTo>
                  <a:lnTo>
                    <a:pt x="381979" y="115944"/>
                  </a:lnTo>
                  <a:lnTo>
                    <a:pt x="357648" y="120465"/>
                  </a:lnTo>
                  <a:cubicBezTo>
                    <a:pt x="288510" y="132528"/>
                    <a:pt x="238574" y="138559"/>
                    <a:pt x="207839" y="138559"/>
                  </a:cubicBezTo>
                  <a:cubicBezTo>
                    <a:pt x="188663" y="138559"/>
                    <a:pt x="179075" y="135466"/>
                    <a:pt x="179075" y="129280"/>
                  </a:cubicBezTo>
                  <a:cubicBezTo>
                    <a:pt x="179075" y="126960"/>
                    <a:pt x="188605" y="123777"/>
                    <a:pt x="207665" y="119731"/>
                  </a:cubicBezTo>
                  <a:cubicBezTo>
                    <a:pt x="253619" y="109318"/>
                    <a:pt x="310785" y="91966"/>
                    <a:pt x="379162" y="67675"/>
                  </a:cubicBezTo>
                  <a:cubicBezTo>
                    <a:pt x="437462" y="46270"/>
                    <a:pt x="482863" y="25445"/>
                    <a:pt x="515363" y="5199"/>
                  </a:cubicBezTo>
                  <a:cubicBezTo>
                    <a:pt x="526575" y="1733"/>
                    <a:pt x="533862" y="0"/>
                    <a:pt x="5372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6" name="文字方塊 325"/>
            <p:cNvSpPr txBox="1"/>
            <p:nvPr/>
          </p:nvSpPr>
          <p:spPr>
            <a:xfrm>
              <a:off x="5599731" y="5582017"/>
              <a:ext cx="288406" cy="217735"/>
            </a:xfrm>
            <a:custGeom>
              <a:avLst/>
              <a:gdLst/>
              <a:ahLst/>
              <a:cxnLst/>
              <a:rect l="l" t="t" r="r" b="b"/>
              <a:pathLst>
                <a:path w="288406" h="217735">
                  <a:moveTo>
                    <a:pt x="216479" y="0"/>
                  </a:moveTo>
                  <a:cubicBezTo>
                    <a:pt x="234198" y="0"/>
                    <a:pt x="250358" y="6308"/>
                    <a:pt x="264959" y="18924"/>
                  </a:cubicBezTo>
                  <a:cubicBezTo>
                    <a:pt x="280590" y="30496"/>
                    <a:pt x="288406" y="42591"/>
                    <a:pt x="288406" y="55207"/>
                  </a:cubicBezTo>
                  <a:cubicBezTo>
                    <a:pt x="288406" y="58699"/>
                    <a:pt x="284514" y="62443"/>
                    <a:pt x="276731" y="66438"/>
                  </a:cubicBezTo>
                  <a:cubicBezTo>
                    <a:pt x="270043" y="71927"/>
                    <a:pt x="264476" y="77424"/>
                    <a:pt x="260030" y="82926"/>
                  </a:cubicBezTo>
                  <a:cubicBezTo>
                    <a:pt x="245558" y="96908"/>
                    <a:pt x="229423" y="111883"/>
                    <a:pt x="211627" y="127850"/>
                  </a:cubicBezTo>
                  <a:cubicBezTo>
                    <a:pt x="184912" y="147824"/>
                    <a:pt x="157650" y="165054"/>
                    <a:pt x="129841" y="179539"/>
                  </a:cubicBezTo>
                  <a:cubicBezTo>
                    <a:pt x="103126" y="192026"/>
                    <a:pt x="77527" y="201762"/>
                    <a:pt x="53042" y="208747"/>
                  </a:cubicBezTo>
                  <a:cubicBezTo>
                    <a:pt x="30786" y="214739"/>
                    <a:pt x="17435" y="217735"/>
                    <a:pt x="12989" y="217735"/>
                  </a:cubicBezTo>
                  <a:cubicBezTo>
                    <a:pt x="4330" y="217735"/>
                    <a:pt x="0" y="215931"/>
                    <a:pt x="0" y="212323"/>
                  </a:cubicBezTo>
                  <a:cubicBezTo>
                    <a:pt x="29704" y="193366"/>
                    <a:pt x="51985" y="177200"/>
                    <a:pt x="66843" y="163823"/>
                  </a:cubicBezTo>
                  <a:cubicBezTo>
                    <a:pt x="101122" y="137624"/>
                    <a:pt x="130266" y="111709"/>
                    <a:pt x="154274" y="86077"/>
                  </a:cubicBezTo>
                  <a:cubicBezTo>
                    <a:pt x="174841" y="63783"/>
                    <a:pt x="188553" y="45948"/>
                    <a:pt x="195409" y="32571"/>
                  </a:cubicBezTo>
                  <a:cubicBezTo>
                    <a:pt x="201118" y="25316"/>
                    <a:pt x="203972" y="18067"/>
                    <a:pt x="203972" y="10825"/>
                  </a:cubicBezTo>
                  <a:cubicBezTo>
                    <a:pt x="203972" y="3608"/>
                    <a:pt x="208141" y="0"/>
                    <a:pt x="216479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5" name="文字方塊 324"/>
            <p:cNvSpPr txBox="1"/>
            <p:nvPr/>
          </p:nvSpPr>
          <p:spPr>
            <a:xfrm>
              <a:off x="6131698" y="5582016"/>
              <a:ext cx="272788" cy="207838"/>
            </a:xfrm>
            <a:custGeom>
              <a:avLst/>
              <a:gdLst/>
              <a:ahLst/>
              <a:cxnLst/>
              <a:rect l="l" t="t" r="r" b="b"/>
              <a:pathLst>
                <a:path w="272788" h="207838">
                  <a:moveTo>
                    <a:pt x="5567" y="0"/>
                  </a:moveTo>
                  <a:cubicBezTo>
                    <a:pt x="13312" y="0"/>
                    <a:pt x="26869" y="1868"/>
                    <a:pt x="46238" y="5605"/>
                  </a:cubicBezTo>
                  <a:cubicBezTo>
                    <a:pt x="84963" y="16804"/>
                    <a:pt x="122721" y="29865"/>
                    <a:pt x="159513" y="44788"/>
                  </a:cubicBezTo>
                  <a:cubicBezTo>
                    <a:pt x="207916" y="67185"/>
                    <a:pt x="239862" y="87720"/>
                    <a:pt x="255352" y="106393"/>
                  </a:cubicBezTo>
                  <a:cubicBezTo>
                    <a:pt x="266976" y="122566"/>
                    <a:pt x="272788" y="140608"/>
                    <a:pt x="272788" y="160518"/>
                  </a:cubicBezTo>
                  <a:cubicBezTo>
                    <a:pt x="272788" y="170479"/>
                    <a:pt x="270314" y="181684"/>
                    <a:pt x="265365" y="194133"/>
                  </a:cubicBezTo>
                  <a:cubicBezTo>
                    <a:pt x="259592" y="203270"/>
                    <a:pt x="252169" y="207838"/>
                    <a:pt x="243097" y="207838"/>
                  </a:cubicBezTo>
                  <a:cubicBezTo>
                    <a:pt x="236344" y="207838"/>
                    <a:pt x="226215" y="203876"/>
                    <a:pt x="212710" y="195950"/>
                  </a:cubicBezTo>
                  <a:cubicBezTo>
                    <a:pt x="190196" y="184623"/>
                    <a:pt x="162058" y="160846"/>
                    <a:pt x="128295" y="124622"/>
                  </a:cubicBezTo>
                  <a:cubicBezTo>
                    <a:pt x="83281" y="79324"/>
                    <a:pt x="49518" y="48751"/>
                    <a:pt x="27004" y="32900"/>
                  </a:cubicBezTo>
                  <a:cubicBezTo>
                    <a:pt x="9002" y="21572"/>
                    <a:pt x="0" y="13080"/>
                    <a:pt x="0" y="7423"/>
                  </a:cubicBezTo>
                  <a:cubicBezTo>
                    <a:pt x="0" y="2474"/>
                    <a:pt x="1856" y="0"/>
                    <a:pt x="556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342" name="群組 341"/>
          <p:cNvGrpSpPr/>
          <p:nvPr/>
        </p:nvGrpSpPr>
        <p:grpSpPr>
          <a:xfrm>
            <a:off x="10091904" y="4269539"/>
            <a:ext cx="1064419" cy="1514475"/>
            <a:chOff x="7309332" y="5278332"/>
            <a:chExt cx="1064419" cy="1514475"/>
          </a:xfrm>
        </p:grpSpPr>
        <p:sp>
          <p:nvSpPr>
            <p:cNvPr id="329" name="文字方塊 328"/>
            <p:cNvSpPr txBox="1"/>
            <p:nvPr/>
          </p:nvSpPr>
          <p:spPr>
            <a:xfrm>
              <a:off x="7309332" y="5278332"/>
              <a:ext cx="1064419" cy="1514475"/>
            </a:xfrm>
            <a:custGeom>
              <a:avLst/>
              <a:gdLst/>
              <a:ahLst/>
              <a:cxnLst/>
              <a:rect l="l" t="t" r="r" b="b"/>
              <a:pathLst>
                <a:path w="1064419" h="1514475">
                  <a:moveTo>
                    <a:pt x="473023" y="0"/>
                  </a:moveTo>
                  <a:cubicBezTo>
                    <a:pt x="492929" y="0"/>
                    <a:pt x="526350" y="11348"/>
                    <a:pt x="573286" y="34044"/>
                  </a:cubicBezTo>
                  <a:cubicBezTo>
                    <a:pt x="598885" y="45393"/>
                    <a:pt x="611684" y="60992"/>
                    <a:pt x="611684" y="80842"/>
                  </a:cubicBezTo>
                  <a:cubicBezTo>
                    <a:pt x="611684" y="89343"/>
                    <a:pt x="609005" y="103529"/>
                    <a:pt x="603647" y="123397"/>
                  </a:cubicBezTo>
                  <a:cubicBezTo>
                    <a:pt x="603647" y="165943"/>
                    <a:pt x="603647" y="197141"/>
                    <a:pt x="603647" y="216991"/>
                  </a:cubicBezTo>
                  <a:cubicBezTo>
                    <a:pt x="603647" y="287731"/>
                    <a:pt x="607566" y="366314"/>
                    <a:pt x="615404" y="452740"/>
                  </a:cubicBezTo>
                  <a:lnTo>
                    <a:pt x="619482" y="492451"/>
                  </a:lnTo>
                  <a:lnTo>
                    <a:pt x="678099" y="480361"/>
                  </a:lnTo>
                  <a:cubicBezTo>
                    <a:pt x="736886" y="465813"/>
                    <a:pt x="773981" y="458539"/>
                    <a:pt x="789385" y="458539"/>
                  </a:cubicBezTo>
                  <a:cubicBezTo>
                    <a:pt x="795431" y="458539"/>
                    <a:pt x="814779" y="464493"/>
                    <a:pt x="847428" y="476399"/>
                  </a:cubicBezTo>
                  <a:cubicBezTo>
                    <a:pt x="887314" y="501402"/>
                    <a:pt x="907257" y="520452"/>
                    <a:pt x="907257" y="533549"/>
                  </a:cubicBezTo>
                  <a:cubicBezTo>
                    <a:pt x="906048" y="546646"/>
                    <a:pt x="887295" y="553789"/>
                    <a:pt x="851000" y="554980"/>
                  </a:cubicBezTo>
                  <a:cubicBezTo>
                    <a:pt x="796715" y="556775"/>
                    <a:pt x="738553" y="560587"/>
                    <a:pt x="676515" y="566414"/>
                  </a:cubicBezTo>
                  <a:lnTo>
                    <a:pt x="628268" y="571569"/>
                  </a:lnTo>
                  <a:lnTo>
                    <a:pt x="632028" y="601673"/>
                  </a:lnTo>
                  <a:cubicBezTo>
                    <a:pt x="650312" y="738609"/>
                    <a:pt x="674422" y="855845"/>
                    <a:pt x="704358" y="953384"/>
                  </a:cubicBezTo>
                  <a:cubicBezTo>
                    <a:pt x="737286" y="1069153"/>
                    <a:pt x="778455" y="1164552"/>
                    <a:pt x="827866" y="1239580"/>
                  </a:cubicBezTo>
                  <a:cubicBezTo>
                    <a:pt x="872198" y="1310329"/>
                    <a:pt x="906401" y="1345704"/>
                    <a:pt x="930474" y="1345704"/>
                  </a:cubicBezTo>
                  <a:cubicBezTo>
                    <a:pt x="940576" y="1345704"/>
                    <a:pt x="949412" y="1323668"/>
                    <a:pt x="956984" y="1279596"/>
                  </a:cubicBezTo>
                  <a:cubicBezTo>
                    <a:pt x="956984" y="1279596"/>
                    <a:pt x="965830" y="1233171"/>
                    <a:pt x="983522" y="1140321"/>
                  </a:cubicBezTo>
                  <a:cubicBezTo>
                    <a:pt x="987298" y="1118294"/>
                    <a:pt x="990452" y="1107281"/>
                    <a:pt x="992982" y="1107281"/>
                  </a:cubicBezTo>
                  <a:cubicBezTo>
                    <a:pt x="1001484" y="1107281"/>
                    <a:pt x="1005734" y="1116416"/>
                    <a:pt x="1005734" y="1134684"/>
                  </a:cubicBezTo>
                  <a:cubicBezTo>
                    <a:pt x="1017641" y="1289912"/>
                    <a:pt x="1031249" y="1386557"/>
                    <a:pt x="1046560" y="1424620"/>
                  </a:cubicBezTo>
                  <a:cubicBezTo>
                    <a:pt x="1056773" y="1447446"/>
                    <a:pt x="1062726" y="1462664"/>
                    <a:pt x="1064419" y="1470273"/>
                  </a:cubicBezTo>
                  <a:cubicBezTo>
                    <a:pt x="1064419" y="1499741"/>
                    <a:pt x="1047453" y="1514475"/>
                    <a:pt x="1013520" y="1514475"/>
                  </a:cubicBezTo>
                  <a:cubicBezTo>
                    <a:pt x="951012" y="1514475"/>
                    <a:pt x="881184" y="1463780"/>
                    <a:pt x="804035" y="1362391"/>
                  </a:cubicBezTo>
                  <a:cubicBezTo>
                    <a:pt x="729547" y="1274397"/>
                    <a:pt x="668360" y="1151018"/>
                    <a:pt x="620474" y="992256"/>
                  </a:cubicBezTo>
                  <a:cubicBezTo>
                    <a:pt x="590546" y="895413"/>
                    <a:pt x="562176" y="760462"/>
                    <a:pt x="535365" y="587402"/>
                  </a:cubicBezTo>
                  <a:lnTo>
                    <a:pt x="534650" y="582656"/>
                  </a:lnTo>
                  <a:lnTo>
                    <a:pt x="478771" y="589945"/>
                  </a:lnTo>
                  <a:cubicBezTo>
                    <a:pt x="439285" y="595331"/>
                    <a:pt x="393455" y="603179"/>
                    <a:pt x="341282" y="613490"/>
                  </a:cubicBezTo>
                  <a:lnTo>
                    <a:pt x="336636" y="614435"/>
                  </a:lnTo>
                  <a:lnTo>
                    <a:pt x="341728" y="616232"/>
                  </a:lnTo>
                  <a:cubicBezTo>
                    <a:pt x="360964" y="626036"/>
                    <a:pt x="370582" y="636808"/>
                    <a:pt x="370582" y="648546"/>
                  </a:cubicBezTo>
                  <a:cubicBezTo>
                    <a:pt x="370582" y="656397"/>
                    <a:pt x="369150" y="664722"/>
                    <a:pt x="366285" y="673522"/>
                  </a:cubicBezTo>
                  <a:cubicBezTo>
                    <a:pt x="362453" y="691158"/>
                    <a:pt x="360537" y="705855"/>
                    <a:pt x="360537" y="717612"/>
                  </a:cubicBezTo>
                  <a:lnTo>
                    <a:pt x="355777" y="809420"/>
                  </a:lnTo>
                  <a:lnTo>
                    <a:pt x="367562" y="806518"/>
                  </a:lnTo>
                  <a:cubicBezTo>
                    <a:pt x="379556" y="803132"/>
                    <a:pt x="391381" y="799356"/>
                    <a:pt x="403036" y="795189"/>
                  </a:cubicBezTo>
                  <a:cubicBezTo>
                    <a:pt x="409882" y="793105"/>
                    <a:pt x="413650" y="792063"/>
                    <a:pt x="414338" y="792063"/>
                  </a:cubicBezTo>
                  <a:cubicBezTo>
                    <a:pt x="424979" y="792063"/>
                    <a:pt x="446262" y="795719"/>
                    <a:pt x="478185" y="803030"/>
                  </a:cubicBezTo>
                  <a:cubicBezTo>
                    <a:pt x="507058" y="813281"/>
                    <a:pt x="521494" y="822061"/>
                    <a:pt x="521494" y="829373"/>
                  </a:cubicBezTo>
                  <a:cubicBezTo>
                    <a:pt x="521494" y="841093"/>
                    <a:pt x="504007" y="850609"/>
                    <a:pt x="469032" y="857920"/>
                  </a:cubicBezTo>
                  <a:cubicBezTo>
                    <a:pt x="459191" y="858738"/>
                    <a:pt x="450857" y="859566"/>
                    <a:pt x="444029" y="860403"/>
                  </a:cubicBezTo>
                  <a:cubicBezTo>
                    <a:pt x="437964" y="861222"/>
                    <a:pt x="422440" y="863287"/>
                    <a:pt x="397455" y="866598"/>
                  </a:cubicBezTo>
                  <a:cubicBezTo>
                    <a:pt x="383819" y="868254"/>
                    <a:pt x="373968" y="869082"/>
                    <a:pt x="367904" y="869082"/>
                  </a:cubicBezTo>
                  <a:lnTo>
                    <a:pt x="352726" y="868254"/>
                  </a:lnTo>
                  <a:lnTo>
                    <a:pt x="342387" y="1067669"/>
                  </a:lnTo>
                  <a:lnTo>
                    <a:pt x="368559" y="1059411"/>
                  </a:lnTo>
                  <a:cubicBezTo>
                    <a:pt x="408073" y="1046806"/>
                    <a:pt x="450289" y="1033072"/>
                    <a:pt x="495207" y="1018208"/>
                  </a:cubicBezTo>
                  <a:cubicBezTo>
                    <a:pt x="531149" y="1006153"/>
                    <a:pt x="552488" y="1000125"/>
                    <a:pt x="559222" y="1000125"/>
                  </a:cubicBezTo>
                  <a:cubicBezTo>
                    <a:pt x="567408" y="1000125"/>
                    <a:pt x="571500" y="1005036"/>
                    <a:pt x="571500" y="1014859"/>
                  </a:cubicBezTo>
                  <a:cubicBezTo>
                    <a:pt x="571500" y="1019045"/>
                    <a:pt x="565603" y="1024077"/>
                    <a:pt x="553809" y="1029956"/>
                  </a:cubicBezTo>
                  <a:cubicBezTo>
                    <a:pt x="505402" y="1056782"/>
                    <a:pt x="431044" y="1093663"/>
                    <a:pt x="330734" y="1140600"/>
                  </a:cubicBezTo>
                  <a:cubicBezTo>
                    <a:pt x="276430" y="1166589"/>
                    <a:pt x="212099" y="1199703"/>
                    <a:pt x="137741" y="1239943"/>
                  </a:cubicBezTo>
                  <a:cubicBezTo>
                    <a:pt x="128309" y="1247496"/>
                    <a:pt x="120049" y="1251272"/>
                    <a:pt x="112961" y="1251272"/>
                  </a:cubicBezTo>
                  <a:cubicBezTo>
                    <a:pt x="92516" y="1251272"/>
                    <a:pt x="66945" y="1238864"/>
                    <a:pt x="36249" y="1214047"/>
                  </a:cubicBezTo>
                  <a:cubicBezTo>
                    <a:pt x="12083" y="1191983"/>
                    <a:pt x="0" y="1174514"/>
                    <a:pt x="0" y="1161641"/>
                  </a:cubicBezTo>
                  <a:cubicBezTo>
                    <a:pt x="0" y="1158422"/>
                    <a:pt x="4493" y="1156413"/>
                    <a:pt x="13479" y="1155613"/>
                  </a:cubicBezTo>
                  <a:cubicBezTo>
                    <a:pt x="38184" y="1154013"/>
                    <a:pt x="62322" y="1149595"/>
                    <a:pt x="85893" y="1142358"/>
                  </a:cubicBezTo>
                  <a:lnTo>
                    <a:pt x="108866" y="1136401"/>
                  </a:lnTo>
                  <a:lnTo>
                    <a:pt x="95548" y="884932"/>
                  </a:lnTo>
                  <a:cubicBezTo>
                    <a:pt x="94711" y="872840"/>
                    <a:pt x="90507" y="859892"/>
                    <a:pt x="82935" y="846088"/>
                  </a:cubicBezTo>
                  <a:cubicBezTo>
                    <a:pt x="77056" y="839186"/>
                    <a:pt x="74117" y="834005"/>
                    <a:pt x="74117" y="830545"/>
                  </a:cubicBezTo>
                  <a:cubicBezTo>
                    <a:pt x="74117" y="815011"/>
                    <a:pt x="82247" y="807244"/>
                    <a:pt x="98506" y="807244"/>
                  </a:cubicBezTo>
                  <a:cubicBezTo>
                    <a:pt x="114747" y="807244"/>
                    <a:pt x="135267" y="812034"/>
                    <a:pt x="160065" y="821615"/>
                  </a:cubicBezTo>
                  <a:cubicBezTo>
                    <a:pt x="177180" y="830321"/>
                    <a:pt x="185738" y="839893"/>
                    <a:pt x="185738" y="850329"/>
                  </a:cubicBezTo>
                  <a:cubicBezTo>
                    <a:pt x="185738" y="857306"/>
                    <a:pt x="184464" y="864710"/>
                    <a:pt x="181915" y="872542"/>
                  </a:cubicBezTo>
                  <a:cubicBezTo>
                    <a:pt x="178510" y="888206"/>
                    <a:pt x="176808" y="901266"/>
                    <a:pt x="176808" y="911721"/>
                  </a:cubicBezTo>
                  <a:lnTo>
                    <a:pt x="173250" y="1118796"/>
                  </a:lnTo>
                  <a:lnTo>
                    <a:pt x="208987" y="1108509"/>
                  </a:lnTo>
                  <a:cubicBezTo>
                    <a:pt x="224690" y="1103901"/>
                    <a:pt x="241069" y="1099011"/>
                    <a:pt x="258124" y="1093838"/>
                  </a:cubicBezTo>
                  <a:lnTo>
                    <a:pt x="270938" y="1089895"/>
                  </a:lnTo>
                  <a:lnTo>
                    <a:pt x="269119" y="687474"/>
                  </a:lnTo>
                  <a:cubicBezTo>
                    <a:pt x="268170" y="673875"/>
                    <a:pt x="263445" y="659309"/>
                    <a:pt x="254943" y="643775"/>
                  </a:cubicBezTo>
                  <a:cubicBezTo>
                    <a:pt x="251632" y="639886"/>
                    <a:pt x="249148" y="636487"/>
                    <a:pt x="247492" y="633575"/>
                  </a:cubicBezTo>
                  <a:lnTo>
                    <a:pt x="247374" y="633230"/>
                  </a:lnTo>
                  <a:lnTo>
                    <a:pt x="213186" y="640846"/>
                  </a:lnTo>
                  <a:cubicBezTo>
                    <a:pt x="197764" y="644347"/>
                    <a:pt x="181945" y="648002"/>
                    <a:pt x="165730" y="651811"/>
                  </a:cubicBezTo>
                  <a:cubicBezTo>
                    <a:pt x="140355" y="658992"/>
                    <a:pt x="124849" y="662583"/>
                    <a:pt x="119212" y="662583"/>
                  </a:cubicBezTo>
                  <a:cubicBezTo>
                    <a:pt x="94302" y="662583"/>
                    <a:pt x="69392" y="655988"/>
                    <a:pt x="44481" y="642798"/>
                  </a:cubicBezTo>
                  <a:cubicBezTo>
                    <a:pt x="14827" y="630817"/>
                    <a:pt x="0" y="619432"/>
                    <a:pt x="0" y="608642"/>
                  </a:cubicBezTo>
                  <a:cubicBezTo>
                    <a:pt x="0" y="603861"/>
                    <a:pt x="11163" y="599070"/>
                    <a:pt x="33487" y="594271"/>
                  </a:cubicBezTo>
                  <a:cubicBezTo>
                    <a:pt x="197093" y="569028"/>
                    <a:pt x="342379" y="544730"/>
                    <a:pt x="469345" y="521377"/>
                  </a:cubicBezTo>
                  <a:lnTo>
                    <a:pt x="524050" y="511100"/>
                  </a:lnTo>
                  <a:lnTo>
                    <a:pt x="519466" y="478994"/>
                  </a:lnTo>
                  <a:cubicBezTo>
                    <a:pt x="508991" y="403673"/>
                    <a:pt x="498765" y="322255"/>
                    <a:pt x="488789" y="234739"/>
                  </a:cubicBezTo>
                  <a:cubicBezTo>
                    <a:pt x="480808" y="169683"/>
                    <a:pt x="468837" y="116114"/>
                    <a:pt x="452875" y="74033"/>
                  </a:cubicBezTo>
                  <a:cubicBezTo>
                    <a:pt x="443555" y="54908"/>
                    <a:pt x="438895" y="39607"/>
                    <a:pt x="438895" y="28128"/>
                  </a:cubicBezTo>
                  <a:cubicBezTo>
                    <a:pt x="438895" y="9376"/>
                    <a:pt x="450271" y="0"/>
                    <a:pt x="47302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7" name="文字方塊 326"/>
            <p:cNvSpPr txBox="1"/>
            <p:nvPr/>
          </p:nvSpPr>
          <p:spPr>
            <a:xfrm>
              <a:off x="8009197" y="5471213"/>
              <a:ext cx="211410" cy="207169"/>
            </a:xfrm>
            <a:custGeom>
              <a:avLst/>
              <a:gdLst/>
              <a:ahLst/>
              <a:cxnLst/>
              <a:rect l="l" t="t" r="r" b="b"/>
              <a:pathLst>
                <a:path w="211410" h="207169">
                  <a:moveTo>
                    <a:pt x="14510" y="0"/>
                  </a:moveTo>
                  <a:cubicBezTo>
                    <a:pt x="31626" y="0"/>
                    <a:pt x="50173" y="3851"/>
                    <a:pt x="70154" y="11553"/>
                  </a:cubicBezTo>
                  <a:cubicBezTo>
                    <a:pt x="118672" y="26957"/>
                    <a:pt x="155060" y="43905"/>
                    <a:pt x="179319" y="62396"/>
                  </a:cubicBezTo>
                  <a:cubicBezTo>
                    <a:pt x="200713" y="83977"/>
                    <a:pt x="211410" y="113258"/>
                    <a:pt x="211410" y="150242"/>
                  </a:cubicBezTo>
                  <a:cubicBezTo>
                    <a:pt x="211410" y="188193"/>
                    <a:pt x="195783" y="207169"/>
                    <a:pt x="164529" y="207169"/>
                  </a:cubicBezTo>
                  <a:cubicBezTo>
                    <a:pt x="151804" y="207169"/>
                    <a:pt x="138289" y="200369"/>
                    <a:pt x="123983" y="186770"/>
                  </a:cubicBezTo>
                  <a:cubicBezTo>
                    <a:pt x="96971" y="162288"/>
                    <a:pt x="58824" y="110617"/>
                    <a:pt x="9543" y="31756"/>
                  </a:cubicBezTo>
                  <a:cubicBezTo>
                    <a:pt x="3181" y="23590"/>
                    <a:pt x="0" y="17469"/>
                    <a:pt x="0" y="13395"/>
                  </a:cubicBezTo>
                  <a:cubicBezTo>
                    <a:pt x="2158" y="4465"/>
                    <a:pt x="6995" y="0"/>
                    <a:pt x="1451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4" name="文字方塊 323"/>
            <p:cNvSpPr txBox="1"/>
            <p:nvPr/>
          </p:nvSpPr>
          <p:spPr>
            <a:xfrm>
              <a:off x="7395057" y="5589531"/>
              <a:ext cx="357188" cy="120550"/>
            </a:xfrm>
            <a:custGeom>
              <a:avLst/>
              <a:gdLst/>
              <a:ahLst/>
              <a:cxnLst/>
              <a:rect l="l" t="t" r="r" b="b"/>
              <a:pathLst>
                <a:path w="357188" h="120550">
                  <a:moveTo>
                    <a:pt x="254050" y="0"/>
                  </a:moveTo>
                  <a:cubicBezTo>
                    <a:pt x="272895" y="0"/>
                    <a:pt x="297294" y="7581"/>
                    <a:pt x="327246" y="22742"/>
                  </a:cubicBezTo>
                  <a:cubicBezTo>
                    <a:pt x="347207" y="31412"/>
                    <a:pt x="357188" y="42248"/>
                    <a:pt x="357188" y="55252"/>
                  </a:cubicBezTo>
                  <a:cubicBezTo>
                    <a:pt x="357188" y="62173"/>
                    <a:pt x="351542" y="67614"/>
                    <a:pt x="340249" y="71577"/>
                  </a:cubicBezTo>
                  <a:cubicBezTo>
                    <a:pt x="327171" y="78497"/>
                    <a:pt x="298038" y="87399"/>
                    <a:pt x="252850" y="98282"/>
                  </a:cubicBezTo>
                  <a:cubicBezTo>
                    <a:pt x="184482" y="113128"/>
                    <a:pt x="139899" y="120550"/>
                    <a:pt x="119100" y="120550"/>
                  </a:cubicBezTo>
                  <a:cubicBezTo>
                    <a:pt x="74508" y="120550"/>
                    <a:pt x="43505" y="115555"/>
                    <a:pt x="26092" y="105565"/>
                  </a:cubicBezTo>
                  <a:cubicBezTo>
                    <a:pt x="8698" y="93343"/>
                    <a:pt x="0" y="82785"/>
                    <a:pt x="0" y="73893"/>
                  </a:cubicBezTo>
                  <a:cubicBezTo>
                    <a:pt x="0" y="67977"/>
                    <a:pt x="8530" y="64526"/>
                    <a:pt x="25590" y="63540"/>
                  </a:cubicBezTo>
                  <a:cubicBezTo>
                    <a:pt x="65792" y="57643"/>
                    <a:pt x="109957" y="47792"/>
                    <a:pt x="158084" y="33988"/>
                  </a:cubicBezTo>
                  <a:cubicBezTo>
                    <a:pt x="191607" y="25114"/>
                    <a:pt x="218722" y="15757"/>
                    <a:pt x="239428" y="5916"/>
                  </a:cubicBezTo>
                  <a:cubicBezTo>
                    <a:pt x="246739" y="1972"/>
                    <a:pt x="251613" y="0"/>
                    <a:pt x="25405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341" name="群組 340"/>
          <p:cNvGrpSpPr/>
          <p:nvPr/>
        </p:nvGrpSpPr>
        <p:grpSpPr>
          <a:xfrm>
            <a:off x="6483229" y="3957047"/>
            <a:ext cx="582215" cy="1224707"/>
            <a:chOff x="6704820" y="5301165"/>
            <a:chExt cx="582215" cy="1224707"/>
          </a:xfrm>
        </p:grpSpPr>
        <p:sp>
          <p:nvSpPr>
            <p:cNvPr id="328" name="文字方塊 327"/>
            <p:cNvSpPr txBox="1"/>
            <p:nvPr/>
          </p:nvSpPr>
          <p:spPr>
            <a:xfrm>
              <a:off x="6704820" y="5301165"/>
              <a:ext cx="582215" cy="1224707"/>
            </a:xfrm>
            <a:custGeom>
              <a:avLst/>
              <a:gdLst/>
              <a:ahLst/>
              <a:cxnLst/>
              <a:rect l="l" t="t" r="r" b="b"/>
              <a:pathLst>
                <a:path w="582215" h="1224707">
                  <a:moveTo>
                    <a:pt x="455749" y="0"/>
                  </a:moveTo>
                  <a:cubicBezTo>
                    <a:pt x="465925" y="0"/>
                    <a:pt x="493542" y="12986"/>
                    <a:pt x="538599" y="38956"/>
                  </a:cubicBezTo>
                  <a:cubicBezTo>
                    <a:pt x="567677" y="57281"/>
                    <a:pt x="582215" y="73317"/>
                    <a:pt x="582215" y="87065"/>
                  </a:cubicBezTo>
                  <a:cubicBezTo>
                    <a:pt x="582215" y="100757"/>
                    <a:pt x="577751" y="125853"/>
                    <a:pt x="568821" y="162353"/>
                  </a:cubicBezTo>
                  <a:cubicBezTo>
                    <a:pt x="561379" y="180622"/>
                    <a:pt x="557659" y="244516"/>
                    <a:pt x="557659" y="354035"/>
                  </a:cubicBezTo>
                  <a:cubicBezTo>
                    <a:pt x="557659" y="461284"/>
                    <a:pt x="558273" y="550274"/>
                    <a:pt x="559500" y="621004"/>
                  </a:cubicBezTo>
                  <a:cubicBezTo>
                    <a:pt x="560728" y="664350"/>
                    <a:pt x="561342" y="703139"/>
                    <a:pt x="561342" y="737369"/>
                  </a:cubicBezTo>
                  <a:cubicBezTo>
                    <a:pt x="561342" y="770632"/>
                    <a:pt x="554571" y="799552"/>
                    <a:pt x="541027" y="824127"/>
                  </a:cubicBezTo>
                  <a:cubicBezTo>
                    <a:pt x="524749" y="853055"/>
                    <a:pt x="509159" y="867519"/>
                    <a:pt x="494258" y="867519"/>
                  </a:cubicBezTo>
                  <a:cubicBezTo>
                    <a:pt x="487970" y="867519"/>
                    <a:pt x="479319" y="858776"/>
                    <a:pt x="468306" y="841289"/>
                  </a:cubicBezTo>
                  <a:cubicBezTo>
                    <a:pt x="460437" y="828173"/>
                    <a:pt x="454535" y="815785"/>
                    <a:pt x="450600" y="804126"/>
                  </a:cubicBezTo>
                  <a:lnTo>
                    <a:pt x="450551" y="803936"/>
                  </a:lnTo>
                  <a:lnTo>
                    <a:pt x="433250" y="804363"/>
                  </a:lnTo>
                  <a:cubicBezTo>
                    <a:pt x="419628" y="805065"/>
                    <a:pt x="406626" y="806119"/>
                    <a:pt x="394245" y="807523"/>
                  </a:cubicBezTo>
                  <a:cubicBezTo>
                    <a:pt x="317487" y="813867"/>
                    <a:pt x="279108" y="817039"/>
                    <a:pt x="279108" y="817039"/>
                  </a:cubicBezTo>
                  <a:cubicBezTo>
                    <a:pt x="268588" y="818090"/>
                    <a:pt x="259305" y="818878"/>
                    <a:pt x="251259" y="819404"/>
                  </a:cubicBezTo>
                  <a:lnTo>
                    <a:pt x="247350" y="819555"/>
                  </a:lnTo>
                  <a:lnTo>
                    <a:pt x="256707" y="821929"/>
                  </a:lnTo>
                  <a:cubicBezTo>
                    <a:pt x="266981" y="824873"/>
                    <a:pt x="280401" y="829289"/>
                    <a:pt x="296968" y="835177"/>
                  </a:cubicBezTo>
                  <a:cubicBezTo>
                    <a:pt x="328780" y="848256"/>
                    <a:pt x="344686" y="863948"/>
                    <a:pt x="344686" y="882253"/>
                  </a:cubicBezTo>
                  <a:cubicBezTo>
                    <a:pt x="344686" y="893434"/>
                    <a:pt x="339793" y="903015"/>
                    <a:pt x="330008" y="910996"/>
                  </a:cubicBezTo>
                  <a:cubicBezTo>
                    <a:pt x="309060" y="928558"/>
                    <a:pt x="286708" y="955700"/>
                    <a:pt x="262951" y="992423"/>
                  </a:cubicBezTo>
                  <a:cubicBezTo>
                    <a:pt x="219624" y="1053090"/>
                    <a:pt x="174212" y="1104175"/>
                    <a:pt x="126718" y="1145679"/>
                  </a:cubicBezTo>
                  <a:cubicBezTo>
                    <a:pt x="95966" y="1177603"/>
                    <a:pt x="69419" y="1198355"/>
                    <a:pt x="47076" y="1207936"/>
                  </a:cubicBezTo>
                  <a:cubicBezTo>
                    <a:pt x="33105" y="1219117"/>
                    <a:pt x="22622" y="1224707"/>
                    <a:pt x="15627" y="1224707"/>
                  </a:cubicBezTo>
                  <a:cubicBezTo>
                    <a:pt x="5209" y="1224707"/>
                    <a:pt x="0" y="1221358"/>
                    <a:pt x="0" y="1214661"/>
                  </a:cubicBezTo>
                  <a:cubicBezTo>
                    <a:pt x="39142" y="1171129"/>
                    <a:pt x="75381" y="1123708"/>
                    <a:pt x="108719" y="1072400"/>
                  </a:cubicBezTo>
                  <a:cubicBezTo>
                    <a:pt x="153665" y="1008664"/>
                    <a:pt x="186277" y="950370"/>
                    <a:pt x="206555" y="897518"/>
                  </a:cubicBezTo>
                  <a:cubicBezTo>
                    <a:pt x="213810" y="883528"/>
                    <a:pt x="217438" y="860208"/>
                    <a:pt x="217438" y="827559"/>
                  </a:cubicBezTo>
                  <a:cubicBezTo>
                    <a:pt x="217438" y="824210"/>
                    <a:pt x="218928" y="821699"/>
                    <a:pt x="221910" y="820025"/>
                  </a:cubicBezTo>
                  <a:lnTo>
                    <a:pt x="222619" y="819786"/>
                  </a:lnTo>
                  <a:lnTo>
                    <a:pt x="211557" y="819238"/>
                  </a:lnTo>
                  <a:lnTo>
                    <a:pt x="199334" y="817044"/>
                  </a:lnTo>
                  <a:lnTo>
                    <a:pt x="196571" y="833833"/>
                  </a:lnTo>
                  <a:cubicBezTo>
                    <a:pt x="192637" y="851528"/>
                    <a:pt x="187091" y="860376"/>
                    <a:pt x="179933" y="860376"/>
                  </a:cubicBezTo>
                  <a:cubicBezTo>
                    <a:pt x="166799" y="860376"/>
                    <a:pt x="153656" y="848386"/>
                    <a:pt x="140503" y="824406"/>
                  </a:cubicBezTo>
                  <a:cubicBezTo>
                    <a:pt x="122588" y="794436"/>
                    <a:pt x="113630" y="763861"/>
                    <a:pt x="113630" y="732681"/>
                  </a:cubicBezTo>
                  <a:cubicBezTo>
                    <a:pt x="113630" y="717557"/>
                    <a:pt x="115211" y="703939"/>
                    <a:pt x="118374" y="691828"/>
                  </a:cubicBezTo>
                  <a:cubicBezTo>
                    <a:pt x="125220" y="657021"/>
                    <a:pt x="130755" y="606317"/>
                    <a:pt x="134978" y="539716"/>
                  </a:cubicBezTo>
                  <a:cubicBezTo>
                    <a:pt x="139722" y="476167"/>
                    <a:pt x="142093" y="369103"/>
                    <a:pt x="142093" y="218527"/>
                  </a:cubicBezTo>
                  <a:cubicBezTo>
                    <a:pt x="142093" y="153451"/>
                    <a:pt x="132271" y="107296"/>
                    <a:pt x="112625" y="80061"/>
                  </a:cubicBezTo>
                  <a:cubicBezTo>
                    <a:pt x="105258" y="70219"/>
                    <a:pt x="101575" y="63029"/>
                    <a:pt x="101575" y="58490"/>
                  </a:cubicBezTo>
                  <a:cubicBezTo>
                    <a:pt x="101575" y="45393"/>
                    <a:pt x="110551" y="38844"/>
                    <a:pt x="128504" y="38844"/>
                  </a:cubicBezTo>
                  <a:cubicBezTo>
                    <a:pt x="154846" y="38844"/>
                    <a:pt x="177003" y="44184"/>
                    <a:pt x="194974" y="54862"/>
                  </a:cubicBezTo>
                  <a:lnTo>
                    <a:pt x="203211" y="61942"/>
                  </a:lnTo>
                  <a:lnTo>
                    <a:pt x="210794" y="60714"/>
                  </a:lnTo>
                  <a:cubicBezTo>
                    <a:pt x="269029" y="50078"/>
                    <a:pt x="332784" y="34938"/>
                    <a:pt x="402059" y="15292"/>
                  </a:cubicBezTo>
                  <a:cubicBezTo>
                    <a:pt x="433238" y="5098"/>
                    <a:pt x="451135" y="0"/>
                    <a:pt x="455749" y="0"/>
                  </a:cubicBezTo>
                  <a:close/>
                  <a:moveTo>
                    <a:pt x="391901" y="84163"/>
                  </a:moveTo>
                  <a:cubicBezTo>
                    <a:pt x="369726" y="84163"/>
                    <a:pt x="337421" y="89762"/>
                    <a:pt x="294986" y="100962"/>
                  </a:cubicBezTo>
                  <a:cubicBezTo>
                    <a:pt x="266774" y="109361"/>
                    <a:pt x="244804" y="114611"/>
                    <a:pt x="229076" y="116711"/>
                  </a:cubicBezTo>
                  <a:lnTo>
                    <a:pt x="221797" y="117271"/>
                  </a:lnTo>
                  <a:lnTo>
                    <a:pt x="220810" y="184971"/>
                  </a:lnTo>
                  <a:cubicBezTo>
                    <a:pt x="220069" y="233536"/>
                    <a:pt x="219303" y="279349"/>
                    <a:pt x="218513" y="322409"/>
                  </a:cubicBezTo>
                  <a:lnTo>
                    <a:pt x="218366" y="330025"/>
                  </a:lnTo>
                  <a:lnTo>
                    <a:pt x="227149" y="329171"/>
                  </a:lnTo>
                  <a:cubicBezTo>
                    <a:pt x="275592" y="320520"/>
                    <a:pt x="322696" y="309265"/>
                    <a:pt x="368461" y="295406"/>
                  </a:cubicBezTo>
                  <a:cubicBezTo>
                    <a:pt x="381930" y="291945"/>
                    <a:pt x="389334" y="290215"/>
                    <a:pt x="390674" y="290215"/>
                  </a:cubicBezTo>
                  <a:cubicBezTo>
                    <a:pt x="400254" y="290215"/>
                    <a:pt x="419407" y="293508"/>
                    <a:pt x="448131" y="300094"/>
                  </a:cubicBezTo>
                  <a:lnTo>
                    <a:pt x="449118" y="300480"/>
                  </a:lnTo>
                  <a:lnTo>
                    <a:pt x="448179" y="271365"/>
                  </a:lnTo>
                  <a:cubicBezTo>
                    <a:pt x="444770" y="176999"/>
                    <a:pt x="439657" y="120681"/>
                    <a:pt x="432839" y="102413"/>
                  </a:cubicBezTo>
                  <a:cubicBezTo>
                    <a:pt x="425248" y="90246"/>
                    <a:pt x="411603" y="84163"/>
                    <a:pt x="391901" y="84163"/>
                  </a:cubicBezTo>
                  <a:close/>
                  <a:moveTo>
                    <a:pt x="450354" y="346799"/>
                  </a:moveTo>
                  <a:lnTo>
                    <a:pt x="439899" y="349486"/>
                  </a:lnTo>
                  <a:cubicBezTo>
                    <a:pt x="422411" y="351551"/>
                    <a:pt x="407612" y="353616"/>
                    <a:pt x="395501" y="355681"/>
                  </a:cubicBezTo>
                  <a:cubicBezTo>
                    <a:pt x="384748" y="357746"/>
                    <a:pt x="357169" y="362918"/>
                    <a:pt x="312762" y="371196"/>
                  </a:cubicBezTo>
                  <a:cubicBezTo>
                    <a:pt x="288559" y="375326"/>
                    <a:pt x="271072" y="377391"/>
                    <a:pt x="260300" y="377391"/>
                  </a:cubicBezTo>
                  <a:cubicBezTo>
                    <a:pt x="250254" y="377391"/>
                    <a:pt x="241046" y="376889"/>
                    <a:pt x="232674" y="375884"/>
                  </a:cubicBezTo>
                  <a:lnTo>
                    <a:pt x="217541" y="372858"/>
                  </a:lnTo>
                  <a:lnTo>
                    <a:pt x="217309" y="384934"/>
                  </a:lnTo>
                  <a:cubicBezTo>
                    <a:pt x="216494" y="425242"/>
                    <a:pt x="215654" y="462797"/>
                    <a:pt x="214789" y="497599"/>
                  </a:cubicBezTo>
                  <a:lnTo>
                    <a:pt x="213757" y="536947"/>
                  </a:lnTo>
                  <a:lnTo>
                    <a:pt x="220005" y="536340"/>
                  </a:lnTo>
                  <a:cubicBezTo>
                    <a:pt x="272690" y="529270"/>
                    <a:pt x="323915" y="520080"/>
                    <a:pt x="373679" y="508769"/>
                  </a:cubicBezTo>
                  <a:cubicBezTo>
                    <a:pt x="388302" y="505942"/>
                    <a:pt x="396348" y="504528"/>
                    <a:pt x="397817" y="504528"/>
                  </a:cubicBezTo>
                  <a:cubicBezTo>
                    <a:pt x="405003" y="504528"/>
                    <a:pt x="417573" y="506380"/>
                    <a:pt x="435526" y="510084"/>
                  </a:cubicBezTo>
                  <a:lnTo>
                    <a:pt x="452726" y="513849"/>
                  </a:lnTo>
                  <a:lnTo>
                    <a:pt x="452574" y="492891"/>
                  </a:lnTo>
                  <a:cubicBezTo>
                    <a:pt x="452095" y="439668"/>
                    <a:pt x="451375" y="391796"/>
                    <a:pt x="450417" y="349274"/>
                  </a:cubicBezTo>
                  <a:lnTo>
                    <a:pt x="450354" y="346799"/>
                  </a:lnTo>
                  <a:close/>
                  <a:moveTo>
                    <a:pt x="453032" y="562259"/>
                  </a:moveTo>
                  <a:lnTo>
                    <a:pt x="447042" y="563798"/>
                  </a:lnTo>
                  <a:cubicBezTo>
                    <a:pt x="428160" y="565343"/>
                    <a:pt x="412189" y="566877"/>
                    <a:pt x="399129" y="568403"/>
                  </a:cubicBezTo>
                  <a:cubicBezTo>
                    <a:pt x="387502" y="569947"/>
                    <a:pt x="357727" y="573798"/>
                    <a:pt x="309804" y="579956"/>
                  </a:cubicBezTo>
                  <a:cubicBezTo>
                    <a:pt x="283666" y="583025"/>
                    <a:pt x="264784" y="584560"/>
                    <a:pt x="253156" y="584560"/>
                  </a:cubicBezTo>
                  <a:cubicBezTo>
                    <a:pt x="243111" y="584560"/>
                    <a:pt x="233902" y="584058"/>
                    <a:pt x="225530" y="583053"/>
                  </a:cubicBezTo>
                  <a:lnTo>
                    <a:pt x="212513" y="580450"/>
                  </a:lnTo>
                  <a:lnTo>
                    <a:pt x="212122" y="593748"/>
                  </a:lnTo>
                  <a:cubicBezTo>
                    <a:pt x="210294" y="652342"/>
                    <a:pt x="208367" y="699926"/>
                    <a:pt x="206342" y="736499"/>
                  </a:cubicBezTo>
                  <a:lnTo>
                    <a:pt x="205196" y="755399"/>
                  </a:lnTo>
                  <a:lnTo>
                    <a:pt x="259889" y="750945"/>
                  </a:lnTo>
                  <a:cubicBezTo>
                    <a:pt x="284738" y="748210"/>
                    <a:pt x="308679" y="744839"/>
                    <a:pt x="331710" y="740830"/>
                  </a:cubicBezTo>
                  <a:cubicBezTo>
                    <a:pt x="357178" y="737183"/>
                    <a:pt x="374154" y="735360"/>
                    <a:pt x="382637" y="735360"/>
                  </a:cubicBezTo>
                  <a:cubicBezTo>
                    <a:pt x="394469" y="735360"/>
                    <a:pt x="410361" y="739457"/>
                    <a:pt x="430313" y="747651"/>
                  </a:cubicBezTo>
                  <a:lnTo>
                    <a:pt x="445669" y="754541"/>
                  </a:lnTo>
                  <a:lnTo>
                    <a:pt x="445773" y="752759"/>
                  </a:lnTo>
                  <a:cubicBezTo>
                    <a:pt x="446489" y="745476"/>
                    <a:pt x="447563" y="737100"/>
                    <a:pt x="448996" y="727630"/>
                  </a:cubicBezTo>
                  <a:cubicBezTo>
                    <a:pt x="451861" y="707222"/>
                    <a:pt x="453293" y="687549"/>
                    <a:pt x="453293" y="668611"/>
                  </a:cubicBezTo>
                  <a:cubicBezTo>
                    <a:pt x="453293" y="647303"/>
                    <a:pt x="453266" y="626589"/>
                    <a:pt x="453213" y="606470"/>
                  </a:cubicBezTo>
                  <a:lnTo>
                    <a:pt x="453032" y="56225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323" name="文字方塊 322"/>
            <p:cNvSpPr txBox="1"/>
            <p:nvPr/>
          </p:nvSpPr>
          <p:spPr>
            <a:xfrm>
              <a:off x="7123372" y="6292743"/>
              <a:ext cx="160957" cy="228600"/>
            </a:xfrm>
            <a:custGeom>
              <a:avLst/>
              <a:gdLst/>
              <a:ahLst/>
              <a:cxnLst/>
              <a:rect l="l" t="t" r="r" b="b"/>
              <a:pathLst>
                <a:path w="160957" h="228600">
                  <a:moveTo>
                    <a:pt x="7367" y="0"/>
                  </a:moveTo>
                  <a:cubicBezTo>
                    <a:pt x="11813" y="0"/>
                    <a:pt x="19608" y="1926"/>
                    <a:pt x="30751" y="5777"/>
                  </a:cubicBezTo>
                  <a:cubicBezTo>
                    <a:pt x="53001" y="17367"/>
                    <a:pt x="74702" y="30882"/>
                    <a:pt x="95854" y="46323"/>
                  </a:cubicBezTo>
                  <a:cubicBezTo>
                    <a:pt x="123667" y="69485"/>
                    <a:pt x="142028" y="90711"/>
                    <a:pt x="150939" y="110003"/>
                  </a:cubicBezTo>
                  <a:cubicBezTo>
                    <a:pt x="157618" y="126728"/>
                    <a:pt x="160957" y="145387"/>
                    <a:pt x="160957" y="165981"/>
                  </a:cubicBezTo>
                  <a:cubicBezTo>
                    <a:pt x="160957" y="179171"/>
                    <a:pt x="157683" y="193998"/>
                    <a:pt x="151135" y="210462"/>
                  </a:cubicBezTo>
                  <a:cubicBezTo>
                    <a:pt x="143489" y="222554"/>
                    <a:pt x="133666" y="228600"/>
                    <a:pt x="121667" y="228600"/>
                  </a:cubicBezTo>
                  <a:cubicBezTo>
                    <a:pt x="118281" y="228600"/>
                    <a:pt x="113211" y="224275"/>
                    <a:pt x="106458" y="215625"/>
                  </a:cubicBezTo>
                  <a:cubicBezTo>
                    <a:pt x="95185" y="203272"/>
                    <a:pt x="81102" y="177311"/>
                    <a:pt x="64210" y="137741"/>
                  </a:cubicBezTo>
                  <a:cubicBezTo>
                    <a:pt x="41681" y="88311"/>
                    <a:pt x="24780" y="54946"/>
                    <a:pt x="13506" y="37645"/>
                  </a:cubicBezTo>
                  <a:cubicBezTo>
                    <a:pt x="4502" y="25273"/>
                    <a:pt x="0" y="15999"/>
                    <a:pt x="0" y="9823"/>
                  </a:cubicBezTo>
                  <a:cubicBezTo>
                    <a:pt x="0" y="3275"/>
                    <a:pt x="2455" y="0"/>
                    <a:pt x="7367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 sz="10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909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2022-06-20T02:22:21Z</dcterms:created>
  <dcterms:modified xsi:type="dcterms:W3CDTF">2022-06-21T02:09:30Z</dcterms:modified>
</cp:coreProperties>
</file>