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73" r:id="rId8"/>
    <p:sldId id="261" r:id="rId9"/>
    <p:sldId id="264" r:id="rId10"/>
    <p:sldId id="268" r:id="rId11"/>
    <p:sldId id="270" r:id="rId12"/>
    <p:sldId id="262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jnps.tp.edu.tw/index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學年度建安附幼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白兔班  學校日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110.8.28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021">
            <a:off x="456" y="2386145"/>
            <a:ext cx="4511126" cy="33946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21287596">
            <a:off x="1151575" y="4197239"/>
            <a:ext cx="253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  兔  班</a:t>
            </a:r>
            <a:endParaRPr lang="zh-TW" altLang="en-US" sz="36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8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教學主題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0146" t="10987" r="30043" b="8104"/>
          <a:stretch/>
        </p:blipFill>
        <p:spPr>
          <a:xfrm>
            <a:off x="3874558" y="160419"/>
            <a:ext cx="5598305" cy="63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6288" t="6469" r="30855" b="10138"/>
          <a:stretch/>
        </p:blipFill>
        <p:spPr>
          <a:xfrm>
            <a:off x="3280610" y="-72033"/>
            <a:ext cx="4652814" cy="66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391332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工作袋、親子共讀  使用方式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77188" y="1682782"/>
            <a:ext cx="5948357" cy="44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白兔班家長相見歡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3200" dirty="0" smtClean="0"/>
              <a:t>家長自我介紹</a:t>
            </a:r>
            <a:endParaRPr lang="en-US" altLang="zh-TW" sz="3200" dirty="0" smtClean="0"/>
          </a:p>
          <a:p>
            <a:r>
              <a:rPr lang="zh-TW" altLang="zh-TW" sz="3200" dirty="0" smtClean="0"/>
              <a:t>選舉</a:t>
            </a:r>
            <a:r>
              <a:rPr lang="zh-TW" altLang="zh-TW" sz="3200" dirty="0"/>
              <a:t>班級家長</a:t>
            </a:r>
            <a:r>
              <a:rPr lang="zh-TW" altLang="zh-TW" sz="3200" dirty="0" smtClean="0"/>
              <a:t>委員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/>
              <a:t>正、副各一位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                                                                                                                               </a:t>
            </a:r>
            <a:r>
              <a:rPr lang="zh-TW" altLang="en-US" sz="3200" dirty="0" smtClean="0"/>
              <a:t>感謝各位家長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39" y="159497"/>
            <a:ext cx="4772217" cy="35910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93338" y="2063396"/>
            <a:ext cx="253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  兔  班</a:t>
            </a:r>
            <a:endParaRPr lang="zh-TW" altLang="en-US" sz="36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4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5009818"/>
              </p:ext>
            </p:extLst>
          </p:nvPr>
        </p:nvGraphicFramePr>
        <p:xfrm>
          <a:off x="2836190" y="0"/>
          <a:ext cx="4852707" cy="683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件" r:id="rId3" imgW="6440394" imgH="9064474" progId="Word.Document.12">
                  <p:embed/>
                </p:oleObj>
              </mc:Choice>
              <mc:Fallback>
                <p:oleObj name="文件" r:id="rId3" imgW="6440394" imgH="9064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190" y="0"/>
                        <a:ext cx="4852707" cy="683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白兔班群組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貴</a:t>
            </a:r>
            <a:r>
              <a:rPr lang="zh-TW" altLang="en-US" sz="3200" dirty="0" smtClean="0"/>
              <a:t>家長您好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請</a:t>
            </a:r>
            <a:r>
              <a:rPr lang="zh-TW" altLang="en-US" sz="3200" dirty="0"/>
              <a:t>加入我們的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zh-TW" altLang="en-US" sz="3200" dirty="0"/>
              <a:t>群組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用以聯絡、傳達事項。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白兔班   林</a:t>
            </a:r>
            <a:r>
              <a:rPr lang="zh-TW" altLang="en-US" sz="3200" dirty="0"/>
              <a:t>老師和鍾鍾老師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邀請您加入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11" y="2063396"/>
            <a:ext cx="3135985" cy="31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白兔班群組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貴</a:t>
            </a:r>
            <a:r>
              <a:rPr lang="zh-TW" altLang="en-US" sz="3200" dirty="0" smtClean="0"/>
              <a:t>家長您好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請</a:t>
            </a:r>
            <a:r>
              <a:rPr lang="zh-TW" altLang="en-US" sz="3200" dirty="0"/>
              <a:t>加入我們的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zh-TW" altLang="en-US" sz="3200" dirty="0"/>
              <a:t>群組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用以聯絡、傳達事項。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白兔班   林</a:t>
            </a:r>
            <a:r>
              <a:rPr lang="zh-TW" altLang="en-US" sz="3200" dirty="0"/>
              <a:t>老師和鍾鍾老師 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邀請您加入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11" y="2063396"/>
            <a:ext cx="3135985" cy="31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一、園</a:t>
            </a:r>
            <a:r>
              <a:rPr lang="zh-TW" altLang="en-US" dirty="0"/>
              <a:t>務宣導        </a:t>
            </a:r>
            <a:r>
              <a:rPr lang="zh-TW" altLang="en-US" dirty="0" smtClean="0"/>
              <a:t>二、班級</a:t>
            </a:r>
            <a:r>
              <a:rPr lang="zh-TW" altLang="en-US" dirty="0"/>
              <a:t>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213106" y="1959123"/>
            <a:ext cx="4006515" cy="3311189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教學活動</a:t>
            </a:r>
            <a:r>
              <a:rPr lang="zh-TW" altLang="en-US" sz="3200" dirty="0" smtClean="0"/>
              <a:t>                                                                                         </a:t>
            </a:r>
            <a:endParaRPr lang="en-US" altLang="zh-TW" sz="3200" dirty="0" smtClean="0"/>
          </a:p>
          <a:p>
            <a:r>
              <a:rPr lang="zh-TW" altLang="en-US" sz="3200" dirty="0"/>
              <a:t>工作</a:t>
            </a:r>
            <a:r>
              <a:rPr lang="zh-TW" altLang="en-US" sz="3200" dirty="0" smtClean="0"/>
              <a:t>袋使用方式</a:t>
            </a:r>
            <a:endParaRPr lang="en-US" altLang="zh-TW" sz="3200" dirty="0" smtClean="0"/>
          </a:p>
          <a:p>
            <a:r>
              <a:rPr lang="zh-TW" altLang="en-US" sz="3200" dirty="0"/>
              <a:t>親子共讀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8201" y="1854848"/>
            <a:ext cx="400651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/>
              <a:t>防疫措施 </a:t>
            </a:r>
            <a:endParaRPr lang="en-US" altLang="zh-TW" sz="3200" dirty="0" smtClean="0"/>
          </a:p>
          <a:p>
            <a:r>
              <a:rPr lang="zh-TW" altLang="en-US" sz="3200" dirty="0" smtClean="0"/>
              <a:t>門禁管理                                                                                        </a:t>
            </a:r>
            <a:endParaRPr lang="en-US" altLang="zh-TW" sz="3200" dirty="0" smtClean="0"/>
          </a:p>
          <a:p>
            <a:r>
              <a:rPr lang="en-US" altLang="zh-TW" sz="3200" dirty="0" smtClean="0"/>
              <a:t>110</a:t>
            </a:r>
            <a:r>
              <a:rPr lang="zh-TW" altLang="en-US" sz="3200" dirty="0" smtClean="0"/>
              <a:t>學年度幼生補助</a:t>
            </a:r>
            <a:endParaRPr lang="en-US" altLang="zh-TW" sz="3200" dirty="0" smtClean="0"/>
          </a:p>
          <a:p>
            <a:r>
              <a:rPr lang="zh-TW" altLang="en-US" sz="3200" dirty="0" smtClean="0"/>
              <a:t>附幼網頁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912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9549" y="332873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防疫措施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91724" y="1484838"/>
            <a:ext cx="10394707" cy="4449984"/>
          </a:xfrm>
        </p:spPr>
        <p:txBody>
          <a:bodyPr>
            <a:normAutofit fontScale="40000" lnSpcReduction="20000"/>
          </a:bodyPr>
          <a:lstStyle/>
          <a:p>
            <a:r>
              <a:rPr lang="zh-TW" altLang="en-US" sz="6700" dirty="0" smtClean="0"/>
              <a:t>幼生每日</a:t>
            </a:r>
            <a:r>
              <a:rPr lang="zh-TW" altLang="en-US" sz="6700" b="1" dirty="0" smtClean="0"/>
              <a:t>量體溫</a:t>
            </a:r>
            <a:r>
              <a:rPr lang="zh-TW" altLang="en-US" sz="6700" dirty="0" smtClean="0"/>
              <a:t>、</a:t>
            </a:r>
            <a:r>
              <a:rPr lang="zh-TW" altLang="en-US" sz="6700" b="1" dirty="0" smtClean="0"/>
              <a:t>戴口罩</a:t>
            </a:r>
            <a:r>
              <a:rPr lang="en-US" altLang="zh-TW" sz="6700" dirty="0" smtClean="0"/>
              <a:t>(</a:t>
            </a:r>
            <a:r>
              <a:rPr lang="zh-TW" altLang="en-US" sz="6700" dirty="0" smtClean="0"/>
              <a:t>請協助幼生準備</a:t>
            </a:r>
            <a:r>
              <a:rPr lang="en-US" altLang="zh-TW" sz="6700" dirty="0" smtClean="0"/>
              <a:t>~</a:t>
            </a:r>
            <a:r>
              <a:rPr lang="zh-TW" altLang="en-US" sz="6700" dirty="0" smtClean="0"/>
              <a:t>備用口罩</a:t>
            </a:r>
            <a:r>
              <a:rPr lang="en-US" altLang="zh-TW" sz="6700" dirty="0" smtClean="0"/>
              <a:t>5~7</a:t>
            </a:r>
            <a:r>
              <a:rPr lang="zh-TW" altLang="en-US" sz="6700" dirty="0" smtClean="0"/>
              <a:t>枚</a:t>
            </a:r>
            <a:r>
              <a:rPr lang="en-US" altLang="zh-TW" sz="6700" dirty="0" smtClean="0"/>
              <a:t>)</a:t>
            </a:r>
          </a:p>
          <a:p>
            <a:r>
              <a:rPr lang="zh-TW" altLang="en-US" sz="6700" dirty="0" smtClean="0"/>
              <a:t>生病請在家休息，若發燒會連絡家長接回，等</a:t>
            </a:r>
            <a:r>
              <a:rPr lang="zh-TW" altLang="en-US" sz="6700" dirty="0"/>
              <a:t>待</a:t>
            </a:r>
            <a:r>
              <a:rPr lang="zh-TW" altLang="en-US" sz="6700" dirty="0" smtClean="0"/>
              <a:t>時間幼兒會至辦公室休息，由教保員照顧。</a:t>
            </a:r>
            <a:endParaRPr lang="en-US" altLang="zh-TW" sz="6700" dirty="0" smtClean="0"/>
          </a:p>
          <a:p>
            <a:r>
              <a:rPr lang="zh-TW" altLang="en-US" sz="6700" dirty="0" smtClean="0"/>
              <a:t>請幫幼生準備</a:t>
            </a:r>
            <a:r>
              <a:rPr lang="en-US" altLang="zh-TW" sz="6700" dirty="0" smtClean="0"/>
              <a:t>”</a:t>
            </a:r>
            <a:r>
              <a:rPr lang="zh-TW" altLang="en-US" sz="6700" b="1" dirty="0" smtClean="0"/>
              <a:t>水壺</a:t>
            </a:r>
            <a:r>
              <a:rPr lang="en-US" altLang="zh-TW" sz="6700" dirty="0" smtClean="0"/>
              <a:t>”</a:t>
            </a:r>
            <a:r>
              <a:rPr lang="zh-TW" altLang="en-US" sz="6700" dirty="0" smtClean="0"/>
              <a:t>，幼兒飲用水以水壺為原則。</a:t>
            </a:r>
            <a:endParaRPr lang="en-US" altLang="zh-TW" sz="6700" dirty="0" smtClean="0"/>
          </a:p>
          <a:p>
            <a:r>
              <a:rPr lang="zh-TW" altLang="en-US" sz="6700" dirty="0" smtClean="0"/>
              <a:t>因</a:t>
            </a:r>
            <a:r>
              <a:rPr lang="zh-TW" altLang="en-US" sz="6700" dirty="0"/>
              <a:t>疫情考量，</a:t>
            </a:r>
            <a:r>
              <a:rPr lang="zh-TW" altLang="en-US" sz="6700" b="1" dirty="0"/>
              <a:t>開學初暫停潔</a:t>
            </a:r>
            <a:r>
              <a:rPr lang="zh-TW" altLang="en-US" sz="6700" b="1" dirty="0" smtClean="0"/>
              <a:t>牙</a:t>
            </a:r>
            <a:r>
              <a:rPr lang="zh-TW" altLang="en-US" sz="6700" dirty="0" smtClean="0"/>
              <a:t>。</a:t>
            </a:r>
            <a:endParaRPr lang="en-US" altLang="zh-TW" sz="6700" dirty="0" smtClean="0"/>
          </a:p>
          <a:p>
            <a:r>
              <a:rPr lang="zh-TW" altLang="en-US" sz="6700" dirty="0" smtClean="0"/>
              <a:t>寢具棉被</a:t>
            </a:r>
            <a:r>
              <a:rPr lang="zh-TW" altLang="en-US" sz="6700" b="1" dirty="0"/>
              <a:t>每週</a:t>
            </a:r>
            <a:r>
              <a:rPr lang="zh-TW" altLang="en-US" sz="6700" dirty="0"/>
              <a:t>帶回清洗</a:t>
            </a:r>
            <a:r>
              <a:rPr lang="zh-TW" altLang="en-US" sz="6700" dirty="0" smtClean="0"/>
              <a:t>。</a:t>
            </a:r>
            <a:endParaRPr lang="en-US" altLang="zh-TW" sz="6700" dirty="0" smtClean="0"/>
          </a:p>
          <a:p>
            <a:r>
              <a:rPr lang="zh-TW" altLang="en-US" sz="6700" dirty="0"/>
              <a:t>防疫隔板。</a:t>
            </a:r>
            <a:endParaRPr lang="en-US" altLang="zh-TW" sz="6700" dirty="0"/>
          </a:p>
          <a:p>
            <a:r>
              <a:rPr lang="zh-TW" altLang="en-US" sz="6700" dirty="0" smtClean="0"/>
              <a:t>家長不入園</a:t>
            </a:r>
            <a:r>
              <a:rPr lang="zh-TW" altLang="en-US" sz="6700" dirty="0"/>
              <a:t>。</a:t>
            </a:r>
            <a:endParaRPr lang="en-US" altLang="zh-TW" sz="6700" dirty="0"/>
          </a:p>
          <a:p>
            <a:endParaRPr lang="en-US" altLang="zh-TW" dirty="0" smtClean="0"/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251" y="139485"/>
            <a:ext cx="4644097" cy="60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885" y="204537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防疫入園措施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90075" y="1356502"/>
            <a:ext cx="10394707" cy="1868441"/>
          </a:xfrm>
        </p:spPr>
        <p:txBody>
          <a:bodyPr/>
          <a:lstStyle/>
          <a:p>
            <a:r>
              <a:rPr lang="zh-TW" altLang="en-US" sz="2800" dirty="0" smtClean="0"/>
              <a:t>幼生請務必</a:t>
            </a:r>
            <a:r>
              <a:rPr lang="en-US" altLang="zh-TW" sz="2800" dirty="0" smtClean="0"/>
              <a:t>8:20</a:t>
            </a:r>
            <a:r>
              <a:rPr lang="zh-TW" altLang="en-US" sz="2800" dirty="0" smtClean="0"/>
              <a:t>前入園，家長不入園。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26043"/>
              </p:ext>
            </p:extLst>
          </p:nvPr>
        </p:nvGraphicFramePr>
        <p:xfrm>
          <a:off x="1286021" y="2050171"/>
          <a:ext cx="7408528" cy="2588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校門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開放時間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大門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r>
                        <a:rPr lang="zh-TW" sz="2400" kern="100" dirty="0">
                          <a:effectLst/>
                        </a:rPr>
                        <a:t>：</a:t>
                      </a:r>
                      <a:r>
                        <a:rPr lang="en-US" sz="2400" kern="100" dirty="0">
                          <a:effectLst/>
                        </a:rPr>
                        <a:t>30-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東側門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r>
                        <a:rPr lang="zh-TW" sz="2400" kern="100" dirty="0">
                          <a:effectLst/>
                        </a:rPr>
                        <a:t>：</a:t>
                      </a:r>
                      <a:r>
                        <a:rPr lang="en-US" sz="2400" kern="100" dirty="0">
                          <a:effectLst/>
                        </a:rPr>
                        <a:t>30-7</a:t>
                      </a:r>
                      <a:r>
                        <a:rPr lang="zh-TW" sz="2400" kern="100" dirty="0">
                          <a:effectLst/>
                        </a:rPr>
                        <a:t>：</a:t>
                      </a:r>
                      <a:r>
                        <a:rPr lang="en-US" sz="2400" kern="100" dirty="0">
                          <a:effectLst/>
                        </a:rPr>
                        <a:t>50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3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後門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r>
                        <a:rPr lang="zh-TW" sz="2400" kern="100" dirty="0">
                          <a:effectLst/>
                        </a:rPr>
                        <a:t>：</a:t>
                      </a:r>
                      <a:r>
                        <a:rPr lang="en-US" sz="2400" kern="100" dirty="0">
                          <a:effectLst/>
                        </a:rPr>
                        <a:t>50-8</a:t>
                      </a:r>
                      <a:r>
                        <a:rPr lang="zh-TW" sz="2400" kern="100" dirty="0">
                          <a:effectLst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</a:rPr>
                        <a:t>20</a:t>
                      </a:r>
                      <a:r>
                        <a:rPr lang="zh-TW" altLang="en-US" sz="2400" kern="100" dirty="0" smtClean="0">
                          <a:effectLst/>
                        </a:rPr>
                        <a:t>   </a:t>
                      </a:r>
                      <a:r>
                        <a:rPr lang="zh-TW" sz="2400" kern="100" dirty="0" smtClean="0">
                          <a:effectLst/>
                        </a:rPr>
                        <a:t>僅</a:t>
                      </a:r>
                      <a:r>
                        <a:rPr lang="zh-TW" sz="2400" kern="100" dirty="0">
                          <a:effectLst/>
                        </a:rPr>
                        <a:t>開放</a:t>
                      </a:r>
                      <a:r>
                        <a:rPr lang="en-US" sz="2400" kern="100" dirty="0">
                          <a:effectLst/>
                        </a:rPr>
                        <a:t>9</a:t>
                      </a:r>
                      <a:r>
                        <a:rPr lang="zh-TW" sz="2400" kern="100" dirty="0" smtClean="0">
                          <a:effectLst/>
                        </a:rPr>
                        <a:t>月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90075" y="4947279"/>
            <a:ext cx="9745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幼生</a:t>
            </a:r>
            <a:r>
              <a:rPr lang="zh-TW" altLang="en-US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有晚</a:t>
            </a:r>
            <a:r>
              <a:rPr lang="zh-TW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園需求</a:t>
            </a:r>
            <a:r>
              <a:rPr lang="zh-TW" altLang="en-US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事先告知</a:t>
            </a:r>
            <a:r>
              <a:rPr lang="zh-TW" altLang="zh-TW" sz="2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班上老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師</a:t>
            </a:r>
            <a:r>
              <a:rPr lang="zh-TW" altLang="en-US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將在約定時間，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至大門口</a:t>
            </a:r>
            <a:r>
              <a:rPr lang="zh-TW" altLang="en-US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接</a:t>
            </a:r>
            <a:r>
              <a:rPr lang="zh-TW" altLang="zh-TW" sz="2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幼生。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625" y="340895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防疫放學措施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95902" y="1492860"/>
            <a:ext cx="10394707" cy="4653847"/>
          </a:xfrm>
        </p:spPr>
        <p:txBody>
          <a:bodyPr>
            <a:normAutofit fontScale="40000" lnSpcReduction="20000"/>
          </a:bodyPr>
          <a:lstStyle/>
          <a:p>
            <a:r>
              <a:rPr lang="zh-TW" altLang="en-US" sz="5800" dirty="0" smtClean="0"/>
              <a:t>家長於門口出示接送證，導護老師掃描</a:t>
            </a:r>
            <a:r>
              <a:rPr lang="en-US" altLang="zh-TW" sz="5800" dirty="0" smtClean="0"/>
              <a:t>QRCODE</a:t>
            </a:r>
            <a:r>
              <a:rPr lang="zh-TW" altLang="en-US" sz="5800" dirty="0" smtClean="0"/>
              <a:t>，唱名，家長於門外緩衝區等待。</a:t>
            </a:r>
            <a:endParaRPr lang="en-US" altLang="zh-TW" sz="5800" dirty="0" smtClean="0"/>
          </a:p>
          <a:p>
            <a:endParaRPr lang="en-US" altLang="zh-TW" sz="5800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lvl="0"/>
            <a:r>
              <a:rPr lang="zh-TW" altLang="en-US" sz="5100" dirty="0" smtClean="0"/>
              <a:t>若</a:t>
            </a:r>
            <a:r>
              <a:rPr lang="zh-TW" altLang="zh-TW" sz="5100" dirty="0" smtClean="0"/>
              <a:t>幼兒</a:t>
            </a:r>
            <a:r>
              <a:rPr lang="zh-TW" altLang="zh-TW" sz="5100" dirty="0"/>
              <a:t>生病</a:t>
            </a:r>
            <a:r>
              <a:rPr lang="zh-TW" altLang="zh-TW" sz="5100" dirty="0" smtClean="0"/>
              <a:t>需早</a:t>
            </a:r>
            <a:r>
              <a:rPr lang="zh-TW" altLang="zh-TW" sz="5100" dirty="0"/>
              <a:t>接</a:t>
            </a:r>
            <a:r>
              <a:rPr lang="zh-TW" altLang="zh-TW" sz="5100" dirty="0" smtClean="0"/>
              <a:t>走</a:t>
            </a:r>
            <a:r>
              <a:rPr lang="zh-TW" altLang="en-US" sz="5100" dirty="0" smtClean="0"/>
              <a:t> </a:t>
            </a:r>
            <a:r>
              <a:rPr lang="en-US" altLang="zh-TW" sz="5100" kern="100" dirty="0" smtClean="0">
                <a:latin typeface="+mj-ea"/>
              </a:rPr>
              <a:t>(</a:t>
            </a:r>
            <a:r>
              <a:rPr lang="zh-TW" altLang="zh-TW" sz="5100" dirty="0" smtClean="0"/>
              <a:t>由</a:t>
            </a:r>
            <a:r>
              <a:rPr lang="zh-TW" altLang="en-US" sz="5100" dirty="0" smtClean="0"/>
              <a:t>班上老</a:t>
            </a:r>
            <a:r>
              <a:rPr lang="zh-TW" altLang="zh-TW" sz="5100" dirty="0" smtClean="0"/>
              <a:t>師</a:t>
            </a:r>
            <a:r>
              <a:rPr lang="zh-TW" altLang="zh-TW" sz="5100" dirty="0"/>
              <a:t>帶至大</a:t>
            </a:r>
            <a:r>
              <a:rPr lang="zh-TW" altLang="zh-TW" sz="5100" dirty="0" smtClean="0"/>
              <a:t>門口</a:t>
            </a:r>
            <a:r>
              <a:rPr lang="zh-TW" altLang="en-US" sz="5100" dirty="0" smtClean="0"/>
              <a:t>交給家長</a:t>
            </a:r>
            <a:r>
              <a:rPr lang="en-US" altLang="zh-TW" sz="5100" kern="100" dirty="0" smtClean="0">
                <a:latin typeface="+mj-ea"/>
              </a:rPr>
              <a:t>)</a:t>
            </a:r>
            <a:endParaRPr lang="zh-TW" altLang="zh-TW" sz="5100" dirty="0"/>
          </a:p>
          <a:p>
            <a:pPr lvl="0"/>
            <a:r>
              <a:rPr lang="zh-TW" altLang="zh-TW" sz="5100" dirty="0" smtClean="0"/>
              <a:t>疫</a:t>
            </a:r>
            <a:r>
              <a:rPr lang="zh-TW" altLang="zh-TW" sz="5100" dirty="0"/>
              <a:t>情</a:t>
            </a:r>
            <a:r>
              <a:rPr lang="zh-TW" altLang="zh-TW" sz="5100" dirty="0" smtClean="0"/>
              <a:t>期間</a:t>
            </a:r>
            <a:r>
              <a:rPr lang="zh-TW" altLang="en-US" sz="5100" dirty="0" smtClean="0"/>
              <a:t>，請</a:t>
            </a:r>
            <a:r>
              <a:rPr lang="zh-TW" altLang="zh-TW" sz="5100" dirty="0" smtClean="0"/>
              <a:t>配合</a:t>
            </a:r>
            <a:r>
              <a:rPr lang="zh-TW" altLang="zh-TW" sz="5100" dirty="0"/>
              <a:t>學校門禁，婉拒臨時</a:t>
            </a:r>
            <a:r>
              <a:rPr lang="zh-TW" altLang="zh-TW" sz="5100" dirty="0" smtClean="0"/>
              <a:t>接送</a:t>
            </a:r>
            <a:r>
              <a:rPr lang="zh-TW" altLang="en-US" sz="5100" dirty="0" smtClean="0"/>
              <a:t>。</a:t>
            </a:r>
            <a:endParaRPr lang="zh-TW" altLang="zh-TW" sz="5100" dirty="0"/>
          </a:p>
          <a:p>
            <a:endParaRPr lang="en-US" altLang="zh-TW" sz="30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9467"/>
              </p:ext>
            </p:extLst>
          </p:nvPr>
        </p:nvGraphicFramePr>
        <p:xfrm>
          <a:off x="1530185" y="2002536"/>
          <a:ext cx="6854397" cy="243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放學時間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放學</a:t>
                      </a:r>
                      <a:r>
                        <a:rPr lang="zh-TW" sz="2000" kern="100" dirty="0" smtClean="0">
                          <a:effectLst/>
                        </a:rPr>
                        <a:t>地點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15:45-16:00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後門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穿堂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導</a:t>
                      </a:r>
                      <a:r>
                        <a:rPr lang="zh-TW" sz="2000" kern="100" dirty="0">
                          <a:effectLst/>
                        </a:rPr>
                        <a:t>護老師唱名幼生至</a:t>
                      </a:r>
                      <a:r>
                        <a:rPr lang="zh-TW" sz="2000" kern="100" dirty="0" smtClean="0">
                          <a:effectLst/>
                        </a:rPr>
                        <a:t>後門</a:t>
                      </a:r>
                      <a:r>
                        <a:rPr lang="zh-TW" altLang="en-US" sz="2000" kern="100" dirty="0" smtClean="0">
                          <a:effectLst/>
                        </a:rPr>
                        <a:t> </a:t>
                      </a:r>
                      <a:r>
                        <a:rPr lang="en-US" altLang="zh-TW" sz="2000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</a:rPr>
                        <a:t>家長不入園</a:t>
                      </a:r>
                      <a:r>
                        <a:rPr lang="en-US" altLang="zh-TW" sz="2000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16:00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之後 逾時接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導護老師照顧</a:t>
                      </a:r>
                      <a:r>
                        <a:rPr lang="zh-TW" sz="2000" kern="100" dirty="0" smtClean="0">
                          <a:effectLst/>
                        </a:rPr>
                        <a:t>，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並帶幼生</a:t>
                      </a:r>
                      <a:r>
                        <a:rPr lang="zh-TW" altLang="en-US" sz="2000" kern="100" dirty="0" smtClean="0">
                          <a:effectLst/>
                        </a:rPr>
                        <a:t>至</a:t>
                      </a:r>
                      <a:r>
                        <a:rPr lang="zh-TW" sz="2000" b="1" kern="100" dirty="0" smtClean="0">
                          <a:effectLst/>
                        </a:rPr>
                        <a:t>大</a:t>
                      </a:r>
                      <a:r>
                        <a:rPr lang="zh-TW" sz="2000" b="1" kern="100" dirty="0">
                          <a:effectLst/>
                        </a:rPr>
                        <a:t>門口</a:t>
                      </a:r>
                      <a:r>
                        <a:rPr lang="zh-TW" sz="2000" kern="100" dirty="0">
                          <a:effectLst/>
                        </a:rPr>
                        <a:t>交給</a:t>
                      </a:r>
                      <a:r>
                        <a:rPr lang="zh-TW" sz="2000" kern="100" dirty="0" smtClean="0">
                          <a:effectLst/>
                        </a:rPr>
                        <a:t>家長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課後班放學時段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4268566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 </a:t>
            </a:r>
            <a:r>
              <a:rPr lang="en-US" altLang="zh-TW" sz="4000" dirty="0" smtClean="0"/>
              <a:t>17:00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17:10</a:t>
            </a:r>
          </a:p>
          <a:p>
            <a:pPr algn="ctr"/>
            <a:r>
              <a:rPr lang="zh-TW" altLang="en-US" sz="4000" dirty="0" smtClean="0"/>
              <a:t> </a:t>
            </a:r>
            <a:r>
              <a:rPr lang="en-US" altLang="zh-TW" sz="4000" dirty="0" smtClean="0"/>
              <a:t>17:40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17:50</a:t>
            </a:r>
          </a:p>
          <a:p>
            <a:pPr algn="ctr"/>
            <a:r>
              <a:rPr lang="zh-TW" altLang="en-US" sz="4000" dirty="0" smtClean="0"/>
              <a:t> </a:t>
            </a:r>
            <a:r>
              <a:rPr lang="en-US" altLang="zh-TW" sz="4000" dirty="0" smtClean="0"/>
              <a:t>18:20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18:30</a:t>
            </a:r>
          </a:p>
          <a:p>
            <a:pPr marL="0" indent="0">
              <a:buNone/>
            </a:pPr>
            <a:r>
              <a:rPr lang="zh-TW" altLang="en-US" sz="2800" dirty="0" smtClean="0"/>
              <a:t>課後放學三時段，由課留老師帶至</a:t>
            </a:r>
            <a:r>
              <a:rPr lang="zh-TW" altLang="en-US" sz="2800" b="1" dirty="0" smtClean="0"/>
              <a:t>後門</a:t>
            </a:r>
            <a:r>
              <a:rPr lang="zh-TW" altLang="en-US" sz="2800" dirty="0" smtClean="0"/>
              <a:t>，請帶接送證。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家長請於</a:t>
            </a:r>
            <a:r>
              <a:rPr lang="en-US" altLang="zh-TW" sz="2800" dirty="0" smtClean="0"/>
              <a:t>8/30</a:t>
            </a:r>
            <a:r>
              <a:rPr lang="zh-TW" altLang="en-US" sz="2800" dirty="0" smtClean="0"/>
              <a:t>前回覆信箱中的</a:t>
            </a:r>
            <a:r>
              <a:rPr lang="en-US" altLang="zh-TW" sz="2800" dirty="0" smtClean="0"/>
              <a:t>GOOGLE</a:t>
            </a:r>
            <a:r>
              <a:rPr lang="zh-TW" altLang="en-US" sz="2800" dirty="0" smtClean="0"/>
              <a:t>表單，確認時間。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4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年度 學</a:t>
            </a:r>
            <a:r>
              <a:rPr lang="zh-TW" altLang="en-US" dirty="0"/>
              <a:t>費</a:t>
            </a:r>
            <a:r>
              <a:rPr lang="zh-TW" altLang="en-US" dirty="0" smtClean="0"/>
              <a:t>補助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0554102"/>
              </p:ext>
            </p:extLst>
          </p:nvPr>
        </p:nvGraphicFramePr>
        <p:xfrm>
          <a:off x="554762" y="1837765"/>
          <a:ext cx="10658960" cy="315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014">
                  <a:extLst>
                    <a:ext uri="{9D8B030D-6E8A-4147-A177-3AD203B41FA5}">
                      <a16:colId xmlns:a16="http://schemas.microsoft.com/office/drawing/2014/main" val="1483388137"/>
                    </a:ext>
                  </a:extLst>
                </a:gridCol>
                <a:gridCol w="4595946">
                  <a:extLst>
                    <a:ext uri="{9D8B030D-6E8A-4147-A177-3AD203B41FA5}">
                      <a16:colId xmlns:a16="http://schemas.microsoft.com/office/drawing/2014/main" val="4172004723"/>
                    </a:ext>
                  </a:extLst>
                </a:gridCol>
              </a:tblGrid>
              <a:tr h="558178"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幼生身分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學費</a:t>
                      </a:r>
                      <a:endParaRPr lang="zh-TW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14142"/>
                  </a:ext>
                </a:extLst>
              </a:tr>
              <a:tr h="55817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第一胎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1500</a:t>
                      </a:r>
                      <a:r>
                        <a:rPr lang="zh-TW" altLang="en-US" sz="2800" dirty="0" smtClean="0"/>
                        <a:t>元  </a:t>
                      </a:r>
                      <a:r>
                        <a:rPr lang="en-US" altLang="zh-TW" sz="2800" dirty="0" smtClean="0"/>
                        <a:t>X</a:t>
                      </a:r>
                      <a:r>
                        <a:rPr lang="zh-TW" altLang="en-US" sz="2800" dirty="0" smtClean="0"/>
                        <a:t> </a:t>
                      </a:r>
                      <a:r>
                        <a:rPr lang="en-US" altLang="zh-TW" sz="2800" dirty="0" smtClean="0"/>
                        <a:t>4.5</a:t>
                      </a:r>
                      <a:r>
                        <a:rPr lang="zh-TW" altLang="en-US" sz="2800" dirty="0" smtClean="0"/>
                        <a:t>月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78855"/>
                  </a:ext>
                </a:extLst>
              </a:tr>
              <a:tr h="147753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第二胎以上、低收入戶、中低收入戶、家庭子女及家戶所得</a:t>
                      </a:r>
                      <a:r>
                        <a:rPr lang="en-US" altLang="zh-TW" sz="2800" dirty="0" smtClean="0"/>
                        <a:t>50</a:t>
                      </a:r>
                      <a:r>
                        <a:rPr lang="zh-TW" altLang="en-US" sz="2800" dirty="0" smtClean="0"/>
                        <a:t>萬元以下之</a:t>
                      </a:r>
                      <a:r>
                        <a:rPr lang="en-US" altLang="zh-TW" sz="2800" dirty="0" smtClean="0"/>
                        <a:t>5</a:t>
                      </a:r>
                      <a:r>
                        <a:rPr lang="zh-TW" altLang="en-US" sz="2800" dirty="0" smtClean="0"/>
                        <a:t>歲幼兒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免學費</a:t>
                      </a:r>
                      <a:endParaRPr lang="en-US" altLang="zh-TW" sz="2800" dirty="0" smtClean="0"/>
                    </a:p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31256"/>
                  </a:ext>
                </a:extLst>
              </a:tr>
              <a:tr h="558178">
                <a:tc gridSpan="2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若欲查詢補助相關細節，請上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臺北市幼兒園津貼補助一點零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查詢。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附幼</a:t>
            </a:r>
            <a:r>
              <a:rPr lang="en-US" altLang="zh-TW" dirty="0" smtClean="0"/>
              <a:t>/</a:t>
            </a:r>
            <a:r>
              <a:rPr lang="zh-TW" altLang="en-US" dirty="0" smtClean="0"/>
              <a:t>班級網頁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2800" dirty="0" smtClean="0"/>
              <a:t>110</a:t>
            </a:r>
            <a:r>
              <a:rPr lang="zh-TW" altLang="zh-TW" sz="2800" dirty="0"/>
              <a:t>學年度第</a:t>
            </a:r>
            <a:r>
              <a:rPr lang="en-US" altLang="zh-TW" sz="2800" dirty="0"/>
              <a:t>1</a:t>
            </a:r>
            <a:r>
              <a:rPr lang="zh-TW" altLang="zh-TW" sz="2800" dirty="0"/>
              <a:t>學期行事曆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每月餐點</a:t>
            </a:r>
            <a:r>
              <a:rPr lang="zh-TW" altLang="en-US" sz="2800" dirty="0" smtClean="0"/>
              <a:t>表下載區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://www.jnps.tp.edu.tw/index.asp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153" y="232475"/>
            <a:ext cx="5197354" cy="78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1276</TotalTime>
  <Words>545</Words>
  <Application>Microsoft Office PowerPoint</Application>
  <PresentationFormat>寬螢幕</PresentationFormat>
  <Paragraphs>94</Paragraphs>
  <Slides>15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Impact</vt:lpstr>
      <vt:lpstr>Times New Roman</vt:lpstr>
      <vt:lpstr>Wingdings</vt:lpstr>
      <vt:lpstr>主要賽事</vt:lpstr>
      <vt:lpstr>文件</vt:lpstr>
      <vt:lpstr>110學年度建安附幼 白兔班  學校日</vt:lpstr>
      <vt:lpstr>110白兔班群組</vt:lpstr>
      <vt:lpstr>一、園務宣導        二、班級事項</vt:lpstr>
      <vt:lpstr>防疫措施</vt:lpstr>
      <vt:lpstr>防疫入園措施</vt:lpstr>
      <vt:lpstr>防疫放學措施</vt:lpstr>
      <vt:lpstr>課後班放學時段</vt:lpstr>
      <vt:lpstr>110年度 學費補助</vt:lpstr>
      <vt:lpstr>附幼/班級網頁</vt:lpstr>
      <vt:lpstr>教學主題</vt:lpstr>
      <vt:lpstr>PowerPoint 簡報</vt:lpstr>
      <vt:lpstr>工作袋、親子共讀  使用方式</vt:lpstr>
      <vt:lpstr>白兔班家長相見歡</vt:lpstr>
      <vt:lpstr>PowerPoint 簡報</vt:lpstr>
      <vt:lpstr>110白兔班群組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110學年度建安附幼 白兔班  學校日</dc:title>
  <dc:creator>chung</dc:creator>
  <cp:lastModifiedBy>user</cp:lastModifiedBy>
  <cp:revision>64</cp:revision>
  <dcterms:created xsi:type="dcterms:W3CDTF">2021-08-23T13:56:34Z</dcterms:created>
  <dcterms:modified xsi:type="dcterms:W3CDTF">2021-08-28T01:02:23Z</dcterms:modified>
</cp:coreProperties>
</file>